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54" r:id="rId3"/>
    <p:sldId id="375" r:id="rId4"/>
    <p:sldId id="257" r:id="rId5"/>
    <p:sldId id="278" r:id="rId6"/>
    <p:sldId id="338" r:id="rId7"/>
    <p:sldId id="335" r:id="rId8"/>
    <p:sldId id="369" r:id="rId9"/>
    <p:sldId id="337" r:id="rId10"/>
    <p:sldId id="334" r:id="rId11"/>
    <p:sldId id="336" r:id="rId12"/>
    <p:sldId id="331" r:id="rId13"/>
    <p:sldId id="340" r:id="rId14"/>
    <p:sldId id="339" r:id="rId15"/>
    <p:sldId id="259" r:id="rId16"/>
    <p:sldId id="368" r:id="rId17"/>
    <p:sldId id="341" r:id="rId18"/>
    <p:sldId id="355" r:id="rId19"/>
    <p:sldId id="280" r:id="rId20"/>
    <p:sldId id="356" r:id="rId21"/>
    <p:sldId id="358" r:id="rId22"/>
    <p:sldId id="365" r:id="rId23"/>
    <p:sldId id="342" r:id="rId24"/>
    <p:sldId id="376" r:id="rId25"/>
    <p:sldId id="371" r:id="rId26"/>
    <p:sldId id="373" r:id="rId27"/>
    <p:sldId id="374" r:id="rId28"/>
    <p:sldId id="370" r:id="rId2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2" autoAdjust="0"/>
    <p:restoredTop sz="94700" autoAdjust="0"/>
  </p:normalViewPr>
  <p:slideViewPr>
    <p:cSldViewPr>
      <p:cViewPr varScale="1">
        <p:scale>
          <a:sx n="84" d="100"/>
          <a:sy n="84" d="100"/>
        </p:scale>
        <p:origin x="-1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A1D36-B053-4C6C-88DE-2AA7A3F09469}" type="doc">
      <dgm:prSet loTypeId="urn:microsoft.com/office/officeart/2005/8/layout/cycle4#3" loCatId="cycle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sl-SI"/>
        </a:p>
      </dgm:t>
    </dgm:pt>
    <dgm:pt modelId="{DF2C2EF1-70DD-4A4F-8726-8DD96E7C2DFD}">
      <dgm:prSet phldrT="[besedilo]"/>
      <dgm:spPr/>
      <dgm:t>
        <a:bodyPr/>
        <a:lstStyle/>
        <a:p>
          <a:r>
            <a:rPr lang="sl-SI" b="1" dirty="0" smtClean="0"/>
            <a:t>TELESNI SIMPTOMI</a:t>
          </a:r>
          <a:endParaRPr lang="sl-SI" b="1" dirty="0"/>
        </a:p>
      </dgm:t>
    </dgm:pt>
    <dgm:pt modelId="{FE465F72-7845-45B2-A1E9-792C07F1E7EA}" type="parTrans" cxnId="{94476918-39EB-49AF-A3F4-35B207D0A352}">
      <dgm:prSet/>
      <dgm:spPr/>
      <dgm:t>
        <a:bodyPr/>
        <a:lstStyle/>
        <a:p>
          <a:endParaRPr lang="sl-SI"/>
        </a:p>
      </dgm:t>
    </dgm:pt>
    <dgm:pt modelId="{17EBAF2C-4008-4910-A032-E40523F94DF8}" type="sibTrans" cxnId="{94476918-39EB-49AF-A3F4-35B207D0A352}">
      <dgm:prSet/>
      <dgm:spPr/>
      <dgm:t>
        <a:bodyPr/>
        <a:lstStyle/>
        <a:p>
          <a:endParaRPr lang="sl-SI"/>
        </a:p>
      </dgm:t>
    </dgm:pt>
    <dgm:pt modelId="{5FEABC71-ABF1-4D5D-B006-02EFFDEE9361}">
      <dgm:prSet phldrT="[besedilo]" custT="1"/>
      <dgm:spPr/>
      <dgm:t>
        <a:bodyPr/>
        <a:lstStyle/>
        <a:p>
          <a:r>
            <a:rPr lang="sl-SI" sz="1400" b="1" dirty="0" smtClean="0"/>
            <a:t>bolečina</a:t>
          </a:r>
          <a:endParaRPr lang="sl-SI" sz="1400" b="1" dirty="0"/>
        </a:p>
      </dgm:t>
    </dgm:pt>
    <dgm:pt modelId="{DABC42F2-296C-42B9-8EB9-C2D6CC91372A}" type="parTrans" cxnId="{992F52F3-2654-480D-93CF-00E4CF3FCD1F}">
      <dgm:prSet/>
      <dgm:spPr/>
      <dgm:t>
        <a:bodyPr/>
        <a:lstStyle/>
        <a:p>
          <a:endParaRPr lang="sl-SI"/>
        </a:p>
      </dgm:t>
    </dgm:pt>
    <dgm:pt modelId="{CA4F0A58-B338-4A34-A2F8-2255E8EE1642}" type="sibTrans" cxnId="{992F52F3-2654-480D-93CF-00E4CF3FCD1F}">
      <dgm:prSet/>
      <dgm:spPr/>
      <dgm:t>
        <a:bodyPr/>
        <a:lstStyle/>
        <a:p>
          <a:endParaRPr lang="sl-SI"/>
        </a:p>
      </dgm:t>
    </dgm:pt>
    <dgm:pt modelId="{4E2152BB-A90B-4122-BA15-BDDAD813E4ED}">
      <dgm:prSet phldrT="[besedilo]"/>
      <dgm:spPr/>
      <dgm:t>
        <a:bodyPr/>
        <a:lstStyle/>
        <a:p>
          <a:r>
            <a:rPr lang="sl-SI" b="1" dirty="0" smtClean="0"/>
            <a:t>PSIHOLOŠKI SIMPTOMI</a:t>
          </a:r>
          <a:endParaRPr lang="sl-SI" b="1" dirty="0"/>
        </a:p>
      </dgm:t>
    </dgm:pt>
    <dgm:pt modelId="{42F3C859-700B-42F5-9576-844D592E99AF}" type="parTrans" cxnId="{F3839C0C-C892-4A89-AE3A-980B36D8F6C2}">
      <dgm:prSet/>
      <dgm:spPr/>
      <dgm:t>
        <a:bodyPr/>
        <a:lstStyle/>
        <a:p>
          <a:endParaRPr lang="sl-SI"/>
        </a:p>
      </dgm:t>
    </dgm:pt>
    <dgm:pt modelId="{9033B3FA-E83B-491D-A675-0524C9114E48}" type="sibTrans" cxnId="{F3839C0C-C892-4A89-AE3A-980B36D8F6C2}">
      <dgm:prSet/>
      <dgm:spPr/>
      <dgm:t>
        <a:bodyPr/>
        <a:lstStyle/>
        <a:p>
          <a:endParaRPr lang="sl-SI"/>
        </a:p>
      </dgm:t>
    </dgm:pt>
    <dgm:pt modelId="{7FD59010-EBCA-4EFC-A1CF-F272F6E3336A}">
      <dgm:prSet phldrT="[besedilo]" custT="1"/>
      <dgm:spPr/>
      <dgm:t>
        <a:bodyPr/>
        <a:lstStyle/>
        <a:p>
          <a:r>
            <a:rPr lang="sl-SI" sz="1400" b="1" dirty="0" smtClean="0"/>
            <a:t>strah</a:t>
          </a:r>
          <a:endParaRPr lang="sl-SI" sz="1400" b="1" dirty="0"/>
        </a:p>
      </dgm:t>
    </dgm:pt>
    <dgm:pt modelId="{EA94C53A-F7B4-4492-8AFD-D0B6394910D7}" type="parTrans" cxnId="{BF8A8E35-91C4-4E7E-B3E0-6F309E1FF256}">
      <dgm:prSet/>
      <dgm:spPr/>
      <dgm:t>
        <a:bodyPr/>
        <a:lstStyle/>
        <a:p>
          <a:endParaRPr lang="sl-SI"/>
        </a:p>
      </dgm:t>
    </dgm:pt>
    <dgm:pt modelId="{64EDC76F-A525-4179-BD92-02AFBD8733E5}" type="sibTrans" cxnId="{BF8A8E35-91C4-4E7E-B3E0-6F309E1FF256}">
      <dgm:prSet/>
      <dgm:spPr/>
      <dgm:t>
        <a:bodyPr/>
        <a:lstStyle/>
        <a:p>
          <a:endParaRPr lang="sl-SI"/>
        </a:p>
      </dgm:t>
    </dgm:pt>
    <dgm:pt modelId="{78CE4D07-9232-498E-8D9F-674931EA62BF}">
      <dgm:prSet phldrT="[besedilo]"/>
      <dgm:spPr/>
      <dgm:t>
        <a:bodyPr/>
        <a:lstStyle/>
        <a:p>
          <a:r>
            <a:rPr lang="sl-SI" b="1" dirty="0" smtClean="0"/>
            <a:t>DUHOVNA OBRAVNAVA</a:t>
          </a:r>
          <a:endParaRPr lang="sl-SI" b="1" dirty="0"/>
        </a:p>
      </dgm:t>
    </dgm:pt>
    <dgm:pt modelId="{32D40DF7-338C-4B8F-A37E-FC035949DF52}" type="parTrans" cxnId="{11A0079B-2049-40B4-BD6D-A327F2A9D922}">
      <dgm:prSet/>
      <dgm:spPr/>
      <dgm:t>
        <a:bodyPr/>
        <a:lstStyle/>
        <a:p>
          <a:endParaRPr lang="sl-SI"/>
        </a:p>
      </dgm:t>
    </dgm:pt>
    <dgm:pt modelId="{C540F5D9-D0FD-4DA2-9CD5-AE51E2F7F3C2}" type="sibTrans" cxnId="{11A0079B-2049-40B4-BD6D-A327F2A9D922}">
      <dgm:prSet/>
      <dgm:spPr/>
      <dgm:t>
        <a:bodyPr/>
        <a:lstStyle/>
        <a:p>
          <a:endParaRPr lang="sl-SI"/>
        </a:p>
      </dgm:t>
    </dgm:pt>
    <dgm:pt modelId="{659658A4-A999-45AD-B12B-5FB6909FB276}">
      <dgm:prSet phldrT="[besedilo]"/>
      <dgm:spPr/>
      <dgm:t>
        <a:bodyPr/>
        <a:lstStyle/>
        <a:p>
          <a:r>
            <a:rPr lang="sl-SI" b="1" dirty="0" smtClean="0"/>
            <a:t>SOCIALNA OBRAVNAVA</a:t>
          </a:r>
        </a:p>
      </dgm:t>
    </dgm:pt>
    <dgm:pt modelId="{E81B1E37-76A8-4ACD-911B-455AF0948BC6}" type="parTrans" cxnId="{644AD822-A7CA-4326-AA1E-9923DCF39EEB}">
      <dgm:prSet/>
      <dgm:spPr/>
      <dgm:t>
        <a:bodyPr/>
        <a:lstStyle/>
        <a:p>
          <a:endParaRPr lang="sl-SI"/>
        </a:p>
      </dgm:t>
    </dgm:pt>
    <dgm:pt modelId="{F3EB9793-6F3E-4D28-86EC-4CDC6309E1DE}" type="sibTrans" cxnId="{644AD822-A7CA-4326-AA1E-9923DCF39EEB}">
      <dgm:prSet/>
      <dgm:spPr/>
      <dgm:t>
        <a:bodyPr/>
        <a:lstStyle/>
        <a:p>
          <a:endParaRPr lang="sl-SI"/>
        </a:p>
      </dgm:t>
    </dgm:pt>
    <dgm:pt modelId="{92203E6E-4867-470D-8EB0-498C9E4FAD07}">
      <dgm:prSet phldrT="[besedilo]" custT="1"/>
      <dgm:spPr/>
      <dgm:t>
        <a:bodyPr/>
        <a:lstStyle/>
        <a:p>
          <a:r>
            <a:rPr lang="sl-SI" sz="1400" b="1" dirty="0" smtClean="0"/>
            <a:t>Socialna izoliranost</a:t>
          </a:r>
          <a:endParaRPr lang="sl-SI" sz="1400" b="1" dirty="0"/>
        </a:p>
      </dgm:t>
    </dgm:pt>
    <dgm:pt modelId="{7FB686A3-E113-4EE3-8814-44B2D8BB2BAD}" type="parTrans" cxnId="{8F1F1813-FA24-49A8-A005-77DAC6C03FA4}">
      <dgm:prSet/>
      <dgm:spPr/>
      <dgm:t>
        <a:bodyPr/>
        <a:lstStyle/>
        <a:p>
          <a:endParaRPr lang="sl-SI"/>
        </a:p>
      </dgm:t>
    </dgm:pt>
    <dgm:pt modelId="{5BC7F550-FF4E-484B-A82A-05FCC4C134F8}" type="sibTrans" cxnId="{8F1F1813-FA24-49A8-A005-77DAC6C03FA4}">
      <dgm:prSet/>
      <dgm:spPr/>
      <dgm:t>
        <a:bodyPr/>
        <a:lstStyle/>
        <a:p>
          <a:endParaRPr lang="sl-SI"/>
        </a:p>
      </dgm:t>
    </dgm:pt>
    <dgm:pt modelId="{9D51E15A-A42A-4E70-9D8B-DFFF3AE7C1C0}">
      <dgm:prSet phldrT="[besedilo]" custT="1"/>
      <dgm:spPr/>
      <dgm:t>
        <a:bodyPr/>
        <a:lstStyle/>
        <a:p>
          <a:r>
            <a:rPr lang="sl-SI" sz="1400" b="1" dirty="0" smtClean="0"/>
            <a:t>težko dihanje</a:t>
          </a:r>
          <a:endParaRPr lang="sl-SI" sz="1400" b="1" dirty="0"/>
        </a:p>
      </dgm:t>
    </dgm:pt>
    <dgm:pt modelId="{F10A7D70-FA3D-4206-A6BC-35CAD883D94D}" type="parTrans" cxnId="{CB63C0B4-1101-4170-8870-57184E1DA599}">
      <dgm:prSet/>
      <dgm:spPr/>
      <dgm:t>
        <a:bodyPr/>
        <a:lstStyle/>
        <a:p>
          <a:endParaRPr lang="sl-SI"/>
        </a:p>
      </dgm:t>
    </dgm:pt>
    <dgm:pt modelId="{91FD6C95-DAEE-40DD-8BC0-1703B4A02E64}" type="sibTrans" cxnId="{CB63C0B4-1101-4170-8870-57184E1DA599}">
      <dgm:prSet/>
      <dgm:spPr/>
      <dgm:t>
        <a:bodyPr/>
        <a:lstStyle/>
        <a:p>
          <a:endParaRPr lang="sl-SI"/>
        </a:p>
      </dgm:t>
    </dgm:pt>
    <dgm:pt modelId="{10401D82-9049-486C-98C8-8DF6761CEA14}">
      <dgm:prSet phldrT="[besedilo]" custT="1"/>
      <dgm:spPr/>
      <dgm:t>
        <a:bodyPr/>
        <a:lstStyle/>
        <a:p>
          <a:r>
            <a:rPr lang="sl-SI" sz="1400" b="1" dirty="0" smtClean="0"/>
            <a:t>bruhanje</a:t>
          </a:r>
          <a:endParaRPr lang="sl-SI" sz="1400" b="1" dirty="0"/>
        </a:p>
      </dgm:t>
    </dgm:pt>
    <dgm:pt modelId="{4FE9A01F-81B9-42FE-987D-A842F33030FD}" type="parTrans" cxnId="{4389AC11-D356-4C78-BEA0-55F07ACA431C}">
      <dgm:prSet/>
      <dgm:spPr/>
      <dgm:t>
        <a:bodyPr/>
        <a:lstStyle/>
        <a:p>
          <a:endParaRPr lang="sl-SI"/>
        </a:p>
      </dgm:t>
    </dgm:pt>
    <dgm:pt modelId="{B3FCFF5E-6C71-4634-AB3D-80EDE86AC685}" type="sibTrans" cxnId="{4389AC11-D356-4C78-BEA0-55F07ACA431C}">
      <dgm:prSet/>
      <dgm:spPr/>
      <dgm:t>
        <a:bodyPr/>
        <a:lstStyle/>
        <a:p>
          <a:endParaRPr lang="sl-SI"/>
        </a:p>
      </dgm:t>
    </dgm:pt>
    <dgm:pt modelId="{6E1C85DC-5A8E-45A2-A866-D7A4125C7322}">
      <dgm:prSet phldrT="[besedilo]" custT="1"/>
      <dgm:spPr/>
      <dgm:t>
        <a:bodyPr/>
        <a:lstStyle/>
        <a:p>
          <a:r>
            <a:rPr lang="sl-SI" sz="1400" b="1" dirty="0" smtClean="0"/>
            <a:t>utrujenost</a:t>
          </a:r>
          <a:endParaRPr lang="sl-SI" sz="1400" b="1" dirty="0"/>
        </a:p>
      </dgm:t>
    </dgm:pt>
    <dgm:pt modelId="{D4B4388E-C8E3-4183-938A-16FFEEF45414}" type="parTrans" cxnId="{60187AEB-1095-46D8-9525-1AF39F5DF17A}">
      <dgm:prSet/>
      <dgm:spPr/>
      <dgm:t>
        <a:bodyPr/>
        <a:lstStyle/>
        <a:p>
          <a:endParaRPr lang="sl-SI"/>
        </a:p>
      </dgm:t>
    </dgm:pt>
    <dgm:pt modelId="{1D28E428-0C8B-4086-92A6-BBB40F54B5EC}" type="sibTrans" cxnId="{60187AEB-1095-46D8-9525-1AF39F5DF17A}">
      <dgm:prSet/>
      <dgm:spPr/>
      <dgm:t>
        <a:bodyPr/>
        <a:lstStyle/>
        <a:p>
          <a:endParaRPr lang="sl-SI"/>
        </a:p>
      </dgm:t>
    </dgm:pt>
    <dgm:pt modelId="{F6ADBDC9-B819-437B-B53B-45A8B3C642DA}">
      <dgm:prSet phldrT="[besedilo]" custT="1"/>
      <dgm:spPr/>
      <dgm:t>
        <a:bodyPr/>
        <a:lstStyle/>
        <a:p>
          <a:r>
            <a:rPr lang="sl-SI" sz="1400" b="1" dirty="0" smtClean="0"/>
            <a:t>slabost</a:t>
          </a:r>
          <a:endParaRPr lang="sl-SI" sz="1400" b="1" dirty="0"/>
        </a:p>
      </dgm:t>
    </dgm:pt>
    <dgm:pt modelId="{BF8C7448-36BF-472A-97E7-652E09E42020}" type="parTrans" cxnId="{FDCDAD6C-F0DD-4B29-BA73-17EE916A3E9D}">
      <dgm:prSet/>
      <dgm:spPr/>
      <dgm:t>
        <a:bodyPr/>
        <a:lstStyle/>
        <a:p>
          <a:endParaRPr lang="sl-SI"/>
        </a:p>
      </dgm:t>
    </dgm:pt>
    <dgm:pt modelId="{01079BFB-C471-4B7B-8C1B-732FFE946CCF}" type="sibTrans" cxnId="{FDCDAD6C-F0DD-4B29-BA73-17EE916A3E9D}">
      <dgm:prSet/>
      <dgm:spPr/>
      <dgm:t>
        <a:bodyPr/>
        <a:lstStyle/>
        <a:p>
          <a:endParaRPr lang="sl-SI"/>
        </a:p>
      </dgm:t>
    </dgm:pt>
    <dgm:pt modelId="{34E1DC53-3EC4-4F4D-93F4-94138B108973}">
      <dgm:prSet phldrT="[besedilo]" custT="1"/>
      <dgm:spPr/>
      <dgm:t>
        <a:bodyPr/>
        <a:lstStyle/>
        <a:p>
          <a:r>
            <a:rPr lang="sl-SI" sz="1400" b="1" dirty="0" smtClean="0"/>
            <a:t>jeza</a:t>
          </a:r>
          <a:endParaRPr lang="sl-SI" sz="1400" b="1" dirty="0"/>
        </a:p>
      </dgm:t>
    </dgm:pt>
    <dgm:pt modelId="{4205C3BA-3CBC-435F-A11E-C7C9621F964F}" type="parTrans" cxnId="{BB333982-2A38-488F-98DE-F75B67121D13}">
      <dgm:prSet/>
      <dgm:spPr/>
      <dgm:t>
        <a:bodyPr/>
        <a:lstStyle/>
        <a:p>
          <a:endParaRPr lang="sl-SI"/>
        </a:p>
      </dgm:t>
    </dgm:pt>
    <dgm:pt modelId="{05DE0532-0BCA-4456-BD74-A6171C2B18A1}" type="sibTrans" cxnId="{BB333982-2A38-488F-98DE-F75B67121D13}">
      <dgm:prSet/>
      <dgm:spPr/>
      <dgm:t>
        <a:bodyPr/>
        <a:lstStyle/>
        <a:p>
          <a:endParaRPr lang="sl-SI"/>
        </a:p>
      </dgm:t>
    </dgm:pt>
    <dgm:pt modelId="{75DAD19D-398C-4B1F-8930-82C432B2FA02}">
      <dgm:prSet phldrT="[besedilo]" custT="1"/>
      <dgm:spPr/>
      <dgm:t>
        <a:bodyPr/>
        <a:lstStyle/>
        <a:p>
          <a:r>
            <a:rPr lang="sl-SI" sz="1400" b="1" dirty="0" err="1" smtClean="0"/>
            <a:t>aksioznost</a:t>
          </a:r>
          <a:endParaRPr lang="sl-SI" sz="1400" b="1" dirty="0"/>
        </a:p>
      </dgm:t>
    </dgm:pt>
    <dgm:pt modelId="{76BA3255-4DAB-4985-B7F7-45086D053D11}" type="parTrans" cxnId="{9245F9E5-AB7D-4B3D-AE36-643835B47176}">
      <dgm:prSet/>
      <dgm:spPr/>
      <dgm:t>
        <a:bodyPr/>
        <a:lstStyle/>
        <a:p>
          <a:endParaRPr lang="sl-SI"/>
        </a:p>
      </dgm:t>
    </dgm:pt>
    <dgm:pt modelId="{89EE2079-CF7A-42E0-95AB-7E221FF9539E}" type="sibTrans" cxnId="{9245F9E5-AB7D-4B3D-AE36-643835B47176}">
      <dgm:prSet/>
      <dgm:spPr/>
      <dgm:t>
        <a:bodyPr/>
        <a:lstStyle/>
        <a:p>
          <a:endParaRPr lang="sl-SI"/>
        </a:p>
      </dgm:t>
    </dgm:pt>
    <dgm:pt modelId="{501C8845-5ABE-4E54-A627-FB9A081937E2}">
      <dgm:prSet phldrT="[besedilo]" custT="1"/>
      <dgm:spPr/>
      <dgm:t>
        <a:bodyPr/>
        <a:lstStyle/>
        <a:p>
          <a:r>
            <a:rPr lang="sl-SI" sz="1400" b="1" dirty="0" smtClean="0"/>
            <a:t>depresija</a:t>
          </a:r>
          <a:endParaRPr lang="sl-SI" sz="1400" b="1" dirty="0"/>
        </a:p>
      </dgm:t>
    </dgm:pt>
    <dgm:pt modelId="{E4A07F9E-04E7-49DE-ABDA-D04519901499}" type="parTrans" cxnId="{27865DF7-212E-4E16-82B2-AAC84335BEE2}">
      <dgm:prSet/>
      <dgm:spPr/>
      <dgm:t>
        <a:bodyPr/>
        <a:lstStyle/>
        <a:p>
          <a:endParaRPr lang="sl-SI"/>
        </a:p>
      </dgm:t>
    </dgm:pt>
    <dgm:pt modelId="{356076F9-CE14-428C-9252-8E7239327641}" type="sibTrans" cxnId="{27865DF7-212E-4E16-82B2-AAC84335BEE2}">
      <dgm:prSet/>
      <dgm:spPr/>
      <dgm:t>
        <a:bodyPr/>
        <a:lstStyle/>
        <a:p>
          <a:endParaRPr lang="sl-SI"/>
        </a:p>
      </dgm:t>
    </dgm:pt>
    <dgm:pt modelId="{25782646-E1CC-425E-A1BE-C5E561FE2FEF}">
      <dgm:prSet phldrT="[besedilo]" custT="1"/>
      <dgm:spPr/>
      <dgm:t>
        <a:bodyPr/>
        <a:lstStyle/>
        <a:p>
          <a:r>
            <a:rPr lang="sl-SI" sz="1400" b="1" dirty="0" smtClean="0"/>
            <a:t>pomanjkanje </a:t>
          </a:r>
          <a:endParaRPr lang="sl-SI" sz="1400" b="1" dirty="0"/>
        </a:p>
      </dgm:t>
    </dgm:pt>
    <dgm:pt modelId="{E9A5CE78-FB1D-492C-B9A9-4A8ABBC98258}" type="parTrans" cxnId="{C810C20D-6269-4889-B027-AD7AFC75FEA6}">
      <dgm:prSet/>
      <dgm:spPr/>
      <dgm:t>
        <a:bodyPr/>
        <a:lstStyle/>
        <a:p>
          <a:endParaRPr lang="sl-SI"/>
        </a:p>
      </dgm:t>
    </dgm:pt>
    <dgm:pt modelId="{8ABABBDA-20A5-4CCA-92F6-3B87D94D633B}" type="sibTrans" cxnId="{C810C20D-6269-4889-B027-AD7AFC75FEA6}">
      <dgm:prSet/>
      <dgm:spPr/>
      <dgm:t>
        <a:bodyPr/>
        <a:lstStyle/>
        <a:p>
          <a:endParaRPr lang="sl-SI"/>
        </a:p>
      </dgm:t>
    </dgm:pt>
    <dgm:pt modelId="{F5EDEE76-CD55-44C1-918E-1E9F3F2CE5B9}">
      <dgm:prSet phldrT="[besedilo]" custT="1"/>
      <dgm:spPr/>
      <dgm:t>
        <a:bodyPr/>
        <a:lstStyle/>
        <a:p>
          <a:r>
            <a:rPr lang="sl-SI" sz="1400" b="1" dirty="0" smtClean="0"/>
            <a:t>družinska dinamika</a:t>
          </a:r>
          <a:endParaRPr lang="sl-SI" sz="1400" b="1" dirty="0"/>
        </a:p>
      </dgm:t>
    </dgm:pt>
    <dgm:pt modelId="{AA2F3407-51E8-40AC-89C7-3D3452F7430F}" type="parTrans" cxnId="{E2CAC0FE-EAC8-43B9-81D2-0192111CFBDC}">
      <dgm:prSet/>
      <dgm:spPr/>
      <dgm:t>
        <a:bodyPr/>
        <a:lstStyle/>
        <a:p>
          <a:endParaRPr lang="sl-SI"/>
        </a:p>
      </dgm:t>
    </dgm:pt>
    <dgm:pt modelId="{74534F9D-CFAB-4570-9923-8101FBF7A27A}" type="sibTrans" cxnId="{E2CAC0FE-EAC8-43B9-81D2-0192111CFBDC}">
      <dgm:prSet/>
      <dgm:spPr/>
      <dgm:t>
        <a:bodyPr/>
        <a:lstStyle/>
        <a:p>
          <a:endParaRPr lang="sl-SI"/>
        </a:p>
      </dgm:t>
    </dgm:pt>
    <dgm:pt modelId="{23A94D2B-F4A1-44DF-B33A-581A67E9BEF5}">
      <dgm:prSet phldrT="[besedilo]" custT="1"/>
      <dgm:spPr/>
      <dgm:t>
        <a:bodyPr/>
        <a:lstStyle/>
        <a:p>
          <a:r>
            <a:rPr lang="sl-SI" sz="1400" b="1" dirty="0" smtClean="0"/>
            <a:t>prepričanje</a:t>
          </a:r>
          <a:endParaRPr lang="sl-SI" sz="1400" b="1" dirty="0"/>
        </a:p>
      </dgm:t>
    </dgm:pt>
    <dgm:pt modelId="{0F48E90C-7444-4B66-9EC2-8F8F435F2BEE}" type="parTrans" cxnId="{2ED57D3E-4F1F-4CA5-9C89-4FF8495A0D11}">
      <dgm:prSet/>
      <dgm:spPr/>
      <dgm:t>
        <a:bodyPr/>
        <a:lstStyle/>
        <a:p>
          <a:endParaRPr lang="sl-SI"/>
        </a:p>
      </dgm:t>
    </dgm:pt>
    <dgm:pt modelId="{A344A662-5E4C-4600-B4E5-FB97F2920421}" type="sibTrans" cxnId="{2ED57D3E-4F1F-4CA5-9C89-4FF8495A0D11}">
      <dgm:prSet/>
      <dgm:spPr/>
      <dgm:t>
        <a:bodyPr/>
        <a:lstStyle/>
        <a:p>
          <a:endParaRPr lang="sl-SI"/>
        </a:p>
      </dgm:t>
    </dgm:pt>
    <dgm:pt modelId="{D0BB9786-D137-4838-A4EB-055701291F31}">
      <dgm:prSet phldrT="[besedilo]" custT="1"/>
      <dgm:spPr/>
      <dgm:t>
        <a:bodyPr/>
        <a:lstStyle/>
        <a:p>
          <a:r>
            <a:rPr lang="sl-SI" sz="1400" b="1" dirty="0" smtClean="0"/>
            <a:t>upanje</a:t>
          </a:r>
          <a:endParaRPr lang="sl-SI" sz="1400" b="1" dirty="0"/>
        </a:p>
      </dgm:t>
    </dgm:pt>
    <dgm:pt modelId="{1D910206-5F1C-40BC-8113-D441C92D233C}" type="parTrans" cxnId="{D5AAA56D-6794-4A6C-9EE0-4A7D36E5D398}">
      <dgm:prSet/>
      <dgm:spPr/>
      <dgm:t>
        <a:bodyPr/>
        <a:lstStyle/>
        <a:p>
          <a:endParaRPr lang="sl-SI"/>
        </a:p>
      </dgm:t>
    </dgm:pt>
    <dgm:pt modelId="{2DEE68CF-42C8-4B5D-97FD-D42B6B062619}" type="sibTrans" cxnId="{D5AAA56D-6794-4A6C-9EE0-4A7D36E5D398}">
      <dgm:prSet/>
      <dgm:spPr/>
      <dgm:t>
        <a:bodyPr/>
        <a:lstStyle/>
        <a:p>
          <a:endParaRPr lang="sl-SI"/>
        </a:p>
      </dgm:t>
    </dgm:pt>
    <dgm:pt modelId="{172D15EF-1854-4666-853F-2117B35158B3}">
      <dgm:prSet phldrT="[besedilo]" custT="1"/>
      <dgm:spPr/>
      <dgm:t>
        <a:bodyPr/>
        <a:lstStyle/>
        <a:p>
          <a:r>
            <a:rPr lang="sl-SI" sz="1400" b="1" dirty="0" smtClean="0"/>
            <a:t>vprašanja o življenju/smrti</a:t>
          </a:r>
          <a:endParaRPr lang="sl-SI" sz="1400" b="1" dirty="0"/>
        </a:p>
      </dgm:t>
    </dgm:pt>
    <dgm:pt modelId="{183E1570-7F48-44E5-AA5C-104240849712}" type="parTrans" cxnId="{3AA4802F-5835-4970-A92C-99DB7140A6FB}">
      <dgm:prSet/>
      <dgm:spPr/>
      <dgm:t>
        <a:bodyPr/>
        <a:lstStyle/>
        <a:p>
          <a:endParaRPr lang="sl-SI"/>
        </a:p>
      </dgm:t>
    </dgm:pt>
    <dgm:pt modelId="{8A532C0A-3846-4828-A04E-06576421FEAE}" type="sibTrans" cxnId="{3AA4802F-5835-4970-A92C-99DB7140A6FB}">
      <dgm:prSet/>
      <dgm:spPr/>
      <dgm:t>
        <a:bodyPr/>
        <a:lstStyle/>
        <a:p>
          <a:endParaRPr lang="sl-SI"/>
        </a:p>
      </dgm:t>
    </dgm:pt>
    <dgm:pt modelId="{368AFFD3-D3D0-4878-8262-7909490C24A2}">
      <dgm:prSet phldrT="[besedilo]" custT="1"/>
      <dgm:spPr/>
      <dgm:t>
        <a:bodyPr/>
        <a:lstStyle/>
        <a:p>
          <a:r>
            <a:rPr lang="sl-SI" sz="1400" b="1" dirty="0" smtClean="0"/>
            <a:t>veroizpoved</a:t>
          </a:r>
          <a:endParaRPr lang="sl-SI" sz="1400" b="1" dirty="0"/>
        </a:p>
      </dgm:t>
    </dgm:pt>
    <dgm:pt modelId="{D15626C0-0607-4F32-BF7E-768471118316}" type="parTrans" cxnId="{6A29F7FE-6945-4D5C-A782-A9DDB8FD69ED}">
      <dgm:prSet/>
      <dgm:spPr/>
      <dgm:t>
        <a:bodyPr/>
        <a:lstStyle/>
        <a:p>
          <a:endParaRPr lang="sl-SI"/>
        </a:p>
      </dgm:t>
    </dgm:pt>
    <dgm:pt modelId="{1E9BC7E5-1148-4443-A2A7-DA82E87A538D}" type="sibTrans" cxnId="{6A29F7FE-6945-4D5C-A782-A9DDB8FD69ED}">
      <dgm:prSet/>
      <dgm:spPr/>
      <dgm:t>
        <a:bodyPr/>
        <a:lstStyle/>
        <a:p>
          <a:endParaRPr lang="sl-SI"/>
        </a:p>
      </dgm:t>
    </dgm:pt>
    <dgm:pt modelId="{EE9B7847-0C1A-4084-A976-CD19A8DEAD34}" type="pres">
      <dgm:prSet presAssocID="{19FA1D36-B053-4C6C-88DE-2AA7A3F0946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27383869-7519-40F3-A923-3EDEE8B368C4}" type="pres">
      <dgm:prSet presAssocID="{19FA1D36-B053-4C6C-88DE-2AA7A3F09469}" presName="children" presStyleCnt="0"/>
      <dgm:spPr/>
      <dgm:t>
        <a:bodyPr/>
        <a:lstStyle/>
        <a:p>
          <a:endParaRPr lang="sl-SI"/>
        </a:p>
      </dgm:t>
    </dgm:pt>
    <dgm:pt modelId="{B7168C58-3B8A-4DAD-AB76-39916077F260}" type="pres">
      <dgm:prSet presAssocID="{19FA1D36-B053-4C6C-88DE-2AA7A3F09469}" presName="child1group" presStyleCnt="0"/>
      <dgm:spPr/>
      <dgm:t>
        <a:bodyPr/>
        <a:lstStyle/>
        <a:p>
          <a:endParaRPr lang="sl-SI"/>
        </a:p>
      </dgm:t>
    </dgm:pt>
    <dgm:pt modelId="{BCE15D89-264F-401C-A8C8-BE10132E6460}" type="pres">
      <dgm:prSet presAssocID="{19FA1D36-B053-4C6C-88DE-2AA7A3F09469}" presName="child1" presStyleLbl="bgAcc1" presStyleIdx="0" presStyleCnt="4"/>
      <dgm:spPr/>
      <dgm:t>
        <a:bodyPr/>
        <a:lstStyle/>
        <a:p>
          <a:endParaRPr lang="sl-SI"/>
        </a:p>
      </dgm:t>
    </dgm:pt>
    <dgm:pt modelId="{B8495437-C0EE-4F2F-B550-CBBCE79A47B2}" type="pres">
      <dgm:prSet presAssocID="{19FA1D36-B053-4C6C-88DE-2AA7A3F0946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DF92771-C970-4199-9A58-1DA06C4BFB0D}" type="pres">
      <dgm:prSet presAssocID="{19FA1D36-B053-4C6C-88DE-2AA7A3F09469}" presName="child2group" presStyleCnt="0"/>
      <dgm:spPr/>
      <dgm:t>
        <a:bodyPr/>
        <a:lstStyle/>
        <a:p>
          <a:endParaRPr lang="sl-SI"/>
        </a:p>
      </dgm:t>
    </dgm:pt>
    <dgm:pt modelId="{89F7A656-11DA-4E16-B37D-33E0C98B7E1B}" type="pres">
      <dgm:prSet presAssocID="{19FA1D36-B053-4C6C-88DE-2AA7A3F09469}" presName="child2" presStyleLbl="bgAcc1" presStyleIdx="1" presStyleCnt="4"/>
      <dgm:spPr/>
      <dgm:t>
        <a:bodyPr/>
        <a:lstStyle/>
        <a:p>
          <a:endParaRPr lang="sl-SI"/>
        </a:p>
      </dgm:t>
    </dgm:pt>
    <dgm:pt modelId="{E26D15C6-9123-4EA9-97B6-BEBBBB0E3CDD}" type="pres">
      <dgm:prSet presAssocID="{19FA1D36-B053-4C6C-88DE-2AA7A3F0946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4846BEA-1C72-4A50-B9FD-27100A4687BB}" type="pres">
      <dgm:prSet presAssocID="{19FA1D36-B053-4C6C-88DE-2AA7A3F09469}" presName="child3group" presStyleCnt="0"/>
      <dgm:spPr/>
      <dgm:t>
        <a:bodyPr/>
        <a:lstStyle/>
        <a:p>
          <a:endParaRPr lang="sl-SI"/>
        </a:p>
      </dgm:t>
    </dgm:pt>
    <dgm:pt modelId="{B0BF852F-4328-4B9D-AD23-9F4EC6EE1FC9}" type="pres">
      <dgm:prSet presAssocID="{19FA1D36-B053-4C6C-88DE-2AA7A3F09469}" presName="child3" presStyleLbl="bgAcc1" presStyleIdx="2" presStyleCnt="4"/>
      <dgm:spPr/>
      <dgm:t>
        <a:bodyPr/>
        <a:lstStyle/>
        <a:p>
          <a:endParaRPr lang="sl-SI"/>
        </a:p>
      </dgm:t>
    </dgm:pt>
    <dgm:pt modelId="{F5EB7538-D936-45CB-9E9F-583B907619B5}" type="pres">
      <dgm:prSet presAssocID="{19FA1D36-B053-4C6C-88DE-2AA7A3F0946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6B41FD3-CB7D-4191-8677-61C56057143E}" type="pres">
      <dgm:prSet presAssocID="{19FA1D36-B053-4C6C-88DE-2AA7A3F09469}" presName="child4group" presStyleCnt="0"/>
      <dgm:spPr/>
      <dgm:t>
        <a:bodyPr/>
        <a:lstStyle/>
        <a:p>
          <a:endParaRPr lang="sl-SI"/>
        </a:p>
      </dgm:t>
    </dgm:pt>
    <dgm:pt modelId="{26F85E3A-7A6E-4A5B-88AD-07A06F6DA7E1}" type="pres">
      <dgm:prSet presAssocID="{19FA1D36-B053-4C6C-88DE-2AA7A3F09469}" presName="child4" presStyleLbl="bgAcc1" presStyleIdx="3" presStyleCnt="4" custLinFactNeighborX="-1265" custLinFactNeighborY="2344"/>
      <dgm:spPr/>
      <dgm:t>
        <a:bodyPr/>
        <a:lstStyle/>
        <a:p>
          <a:endParaRPr lang="sl-SI"/>
        </a:p>
      </dgm:t>
    </dgm:pt>
    <dgm:pt modelId="{0192F777-D09F-4AE0-98F3-59DE136D236C}" type="pres">
      <dgm:prSet presAssocID="{19FA1D36-B053-4C6C-88DE-2AA7A3F0946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C1B42C1-9F01-490D-BC39-EEA7327C3878}" type="pres">
      <dgm:prSet presAssocID="{19FA1D36-B053-4C6C-88DE-2AA7A3F09469}" presName="childPlaceholder" presStyleCnt="0"/>
      <dgm:spPr/>
      <dgm:t>
        <a:bodyPr/>
        <a:lstStyle/>
        <a:p>
          <a:endParaRPr lang="sl-SI"/>
        </a:p>
      </dgm:t>
    </dgm:pt>
    <dgm:pt modelId="{05658214-CEA0-494F-8088-87BB3166C0FE}" type="pres">
      <dgm:prSet presAssocID="{19FA1D36-B053-4C6C-88DE-2AA7A3F09469}" presName="circle" presStyleCnt="0"/>
      <dgm:spPr/>
      <dgm:t>
        <a:bodyPr/>
        <a:lstStyle/>
        <a:p>
          <a:endParaRPr lang="sl-SI"/>
        </a:p>
      </dgm:t>
    </dgm:pt>
    <dgm:pt modelId="{8760BB70-EBEF-49BA-A282-5BBFBB0DDE43}" type="pres">
      <dgm:prSet presAssocID="{19FA1D36-B053-4C6C-88DE-2AA7A3F0946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0D33755-BDE8-430B-87D4-8E8760010A01}" type="pres">
      <dgm:prSet presAssocID="{19FA1D36-B053-4C6C-88DE-2AA7A3F0946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7110D5B-751A-4BDB-BC17-1B4776557000}" type="pres">
      <dgm:prSet presAssocID="{19FA1D36-B053-4C6C-88DE-2AA7A3F0946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52D832-687E-4ECA-B04B-3B5D2A71AF3F}" type="pres">
      <dgm:prSet presAssocID="{19FA1D36-B053-4C6C-88DE-2AA7A3F0946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404112F-0BAF-4A08-AE52-6482A98025BE}" type="pres">
      <dgm:prSet presAssocID="{19FA1D36-B053-4C6C-88DE-2AA7A3F09469}" presName="quadrantPlaceholder" presStyleCnt="0"/>
      <dgm:spPr/>
      <dgm:t>
        <a:bodyPr/>
        <a:lstStyle/>
        <a:p>
          <a:endParaRPr lang="sl-SI"/>
        </a:p>
      </dgm:t>
    </dgm:pt>
    <dgm:pt modelId="{32744B3D-6731-4C82-8616-F7B5DF278C30}" type="pres">
      <dgm:prSet presAssocID="{19FA1D36-B053-4C6C-88DE-2AA7A3F09469}" presName="center1" presStyleLbl="fgShp" presStyleIdx="0" presStyleCnt="2"/>
      <dgm:spPr/>
      <dgm:t>
        <a:bodyPr/>
        <a:lstStyle/>
        <a:p>
          <a:endParaRPr lang="sl-SI"/>
        </a:p>
      </dgm:t>
    </dgm:pt>
    <dgm:pt modelId="{F224CCD1-6F7B-49FD-9CFE-3EF5B7D1FF8E}" type="pres">
      <dgm:prSet presAssocID="{19FA1D36-B053-4C6C-88DE-2AA7A3F09469}" presName="center2" presStyleLbl="fgShp" presStyleIdx="1" presStyleCnt="2"/>
      <dgm:spPr/>
      <dgm:t>
        <a:bodyPr/>
        <a:lstStyle/>
        <a:p>
          <a:endParaRPr lang="sl-SI"/>
        </a:p>
      </dgm:t>
    </dgm:pt>
  </dgm:ptLst>
  <dgm:cxnLst>
    <dgm:cxn modelId="{5A59EC0C-C220-4E85-AD5B-E4CFC0C5BF15}" type="presOf" srcId="{75DAD19D-398C-4B1F-8930-82C432B2FA02}" destId="{E26D15C6-9123-4EA9-97B6-BEBBBB0E3CDD}" srcOrd="1" destOrd="2" presId="urn:microsoft.com/office/officeart/2005/8/layout/cycle4#3"/>
    <dgm:cxn modelId="{45B5E5C2-C1AD-4E4E-9360-DA4A80568396}" type="presOf" srcId="{D0BB9786-D137-4838-A4EB-055701291F31}" destId="{B0BF852F-4328-4B9D-AD23-9F4EC6EE1FC9}" srcOrd="0" destOrd="3" presId="urn:microsoft.com/office/officeart/2005/8/layout/cycle4#3"/>
    <dgm:cxn modelId="{4095D979-74E1-4A97-B56A-C3411F100529}" type="presOf" srcId="{F6ADBDC9-B819-437B-B53B-45A8B3C642DA}" destId="{BCE15D89-264F-401C-A8C8-BE10132E6460}" srcOrd="0" destOrd="2" presId="urn:microsoft.com/office/officeart/2005/8/layout/cycle4#3"/>
    <dgm:cxn modelId="{EACBDB16-8F51-4DA6-9112-99C4865547E1}" type="presOf" srcId="{7FD59010-EBCA-4EFC-A1CF-F272F6E3336A}" destId="{E26D15C6-9123-4EA9-97B6-BEBBBB0E3CDD}" srcOrd="1" destOrd="0" presId="urn:microsoft.com/office/officeart/2005/8/layout/cycle4#3"/>
    <dgm:cxn modelId="{87AEE006-1F09-41B5-9673-C74BE1806F3C}" type="presOf" srcId="{34E1DC53-3EC4-4F4D-93F4-94138B108973}" destId="{E26D15C6-9123-4EA9-97B6-BEBBBB0E3CDD}" srcOrd="1" destOrd="1" presId="urn:microsoft.com/office/officeart/2005/8/layout/cycle4#3"/>
    <dgm:cxn modelId="{AD04C259-AEA0-4C3B-8D0A-6EDBF9C206EF}" type="presOf" srcId="{368AFFD3-D3D0-4878-8262-7909490C24A2}" destId="{B0BF852F-4328-4B9D-AD23-9F4EC6EE1FC9}" srcOrd="0" destOrd="1" presId="urn:microsoft.com/office/officeart/2005/8/layout/cycle4#3"/>
    <dgm:cxn modelId="{2ED57D3E-4F1F-4CA5-9C89-4FF8495A0D11}" srcId="{78CE4D07-9232-498E-8D9F-674931EA62BF}" destId="{23A94D2B-F4A1-44DF-B33A-581A67E9BEF5}" srcOrd="2" destOrd="0" parTransId="{0F48E90C-7444-4B66-9EC2-8F8F435F2BEE}" sibTransId="{A344A662-5E4C-4600-B4E5-FB97F2920421}"/>
    <dgm:cxn modelId="{ABE1C93C-44FE-4693-8B4D-6B44960E94A6}" type="presOf" srcId="{10401D82-9049-486C-98C8-8DF6761CEA14}" destId="{BCE15D89-264F-401C-A8C8-BE10132E6460}" srcOrd="0" destOrd="3" presId="urn:microsoft.com/office/officeart/2005/8/layout/cycle4#3"/>
    <dgm:cxn modelId="{4844B889-B106-483A-9EDC-268E836F10A5}" type="presOf" srcId="{4E2152BB-A90B-4122-BA15-BDDAD813E4ED}" destId="{80D33755-BDE8-430B-87D4-8E8760010A01}" srcOrd="0" destOrd="0" presId="urn:microsoft.com/office/officeart/2005/8/layout/cycle4#3"/>
    <dgm:cxn modelId="{8B21BB3E-948D-469A-A0BB-9A207B0F3CB0}" type="presOf" srcId="{172D15EF-1854-4666-853F-2117B35158B3}" destId="{B0BF852F-4328-4B9D-AD23-9F4EC6EE1FC9}" srcOrd="0" destOrd="0" presId="urn:microsoft.com/office/officeart/2005/8/layout/cycle4#3"/>
    <dgm:cxn modelId="{644AD822-A7CA-4326-AA1E-9923DCF39EEB}" srcId="{19FA1D36-B053-4C6C-88DE-2AA7A3F09469}" destId="{659658A4-A999-45AD-B12B-5FB6909FB276}" srcOrd="3" destOrd="0" parTransId="{E81B1E37-76A8-4ACD-911B-455AF0948BC6}" sibTransId="{F3EB9793-6F3E-4D28-86EC-4CDC6309E1DE}"/>
    <dgm:cxn modelId="{E8ADCCAF-1C5E-456D-B39C-0BAC1E5AFEF2}" type="presOf" srcId="{25782646-E1CC-425E-A1BE-C5E561FE2FEF}" destId="{26F85E3A-7A6E-4A5B-88AD-07A06F6DA7E1}" srcOrd="0" destOrd="2" presId="urn:microsoft.com/office/officeart/2005/8/layout/cycle4#3"/>
    <dgm:cxn modelId="{8433B288-6519-4550-BF6E-29F84D7D43B0}" type="presOf" srcId="{9D51E15A-A42A-4E70-9D8B-DFFF3AE7C1C0}" destId="{B8495437-C0EE-4F2F-B550-CBBCE79A47B2}" srcOrd="1" destOrd="1" presId="urn:microsoft.com/office/officeart/2005/8/layout/cycle4#3"/>
    <dgm:cxn modelId="{992F52F3-2654-480D-93CF-00E4CF3FCD1F}" srcId="{DF2C2EF1-70DD-4A4F-8726-8DD96E7C2DFD}" destId="{5FEABC71-ABF1-4D5D-B006-02EFFDEE9361}" srcOrd="0" destOrd="0" parTransId="{DABC42F2-296C-42B9-8EB9-C2D6CC91372A}" sibTransId="{CA4F0A58-B338-4A34-A2F8-2255E8EE1642}"/>
    <dgm:cxn modelId="{60187AEB-1095-46D8-9525-1AF39F5DF17A}" srcId="{DF2C2EF1-70DD-4A4F-8726-8DD96E7C2DFD}" destId="{6E1C85DC-5A8E-45A2-A866-D7A4125C7322}" srcOrd="4" destOrd="0" parTransId="{D4B4388E-C8E3-4183-938A-16FFEEF45414}" sibTransId="{1D28E428-0C8B-4086-92A6-BBB40F54B5EC}"/>
    <dgm:cxn modelId="{3AA4802F-5835-4970-A92C-99DB7140A6FB}" srcId="{78CE4D07-9232-498E-8D9F-674931EA62BF}" destId="{172D15EF-1854-4666-853F-2117B35158B3}" srcOrd="0" destOrd="0" parTransId="{183E1570-7F48-44E5-AA5C-104240849712}" sibTransId="{8A532C0A-3846-4828-A04E-06576421FEAE}"/>
    <dgm:cxn modelId="{307F327B-003B-4183-9B7C-CC9DC26AE0FB}" type="presOf" srcId="{F5EDEE76-CD55-44C1-918E-1E9F3F2CE5B9}" destId="{26F85E3A-7A6E-4A5B-88AD-07A06F6DA7E1}" srcOrd="0" destOrd="1" presId="urn:microsoft.com/office/officeart/2005/8/layout/cycle4#3"/>
    <dgm:cxn modelId="{DAD4DA6B-3A68-42D9-A7CC-BCB2C13309B1}" type="presOf" srcId="{34E1DC53-3EC4-4F4D-93F4-94138B108973}" destId="{89F7A656-11DA-4E16-B37D-33E0C98B7E1B}" srcOrd="0" destOrd="1" presId="urn:microsoft.com/office/officeart/2005/8/layout/cycle4#3"/>
    <dgm:cxn modelId="{984C4120-36A0-4981-A73E-450F4A96765C}" type="presOf" srcId="{659658A4-A999-45AD-B12B-5FB6909FB276}" destId="{5B52D832-687E-4ECA-B04B-3B5D2A71AF3F}" srcOrd="0" destOrd="0" presId="urn:microsoft.com/office/officeart/2005/8/layout/cycle4#3"/>
    <dgm:cxn modelId="{F817000B-4482-46C4-8B19-1277CB48EA98}" type="presOf" srcId="{5FEABC71-ABF1-4D5D-B006-02EFFDEE9361}" destId="{B8495437-C0EE-4F2F-B550-CBBCE79A47B2}" srcOrd="1" destOrd="0" presId="urn:microsoft.com/office/officeart/2005/8/layout/cycle4#3"/>
    <dgm:cxn modelId="{BB333982-2A38-488F-98DE-F75B67121D13}" srcId="{4E2152BB-A90B-4122-BA15-BDDAD813E4ED}" destId="{34E1DC53-3EC4-4F4D-93F4-94138B108973}" srcOrd="1" destOrd="0" parTransId="{4205C3BA-3CBC-435F-A11E-C7C9621F964F}" sibTransId="{05DE0532-0BCA-4456-BD74-A6171C2B18A1}"/>
    <dgm:cxn modelId="{0A0F2163-E689-4DD6-821E-94C2590319AE}" type="presOf" srcId="{F6ADBDC9-B819-437B-B53B-45A8B3C642DA}" destId="{B8495437-C0EE-4F2F-B550-CBBCE79A47B2}" srcOrd="1" destOrd="2" presId="urn:microsoft.com/office/officeart/2005/8/layout/cycle4#3"/>
    <dgm:cxn modelId="{C810C20D-6269-4889-B027-AD7AFC75FEA6}" srcId="{659658A4-A999-45AD-B12B-5FB6909FB276}" destId="{25782646-E1CC-425E-A1BE-C5E561FE2FEF}" srcOrd="2" destOrd="0" parTransId="{E9A5CE78-FB1D-492C-B9A9-4A8ABBC98258}" sibTransId="{8ABABBDA-20A5-4CCA-92F6-3B87D94D633B}"/>
    <dgm:cxn modelId="{19A330D3-892C-4107-8934-EB9C987D0EC5}" type="presOf" srcId="{368AFFD3-D3D0-4878-8262-7909490C24A2}" destId="{F5EB7538-D936-45CB-9E9F-583B907619B5}" srcOrd="1" destOrd="1" presId="urn:microsoft.com/office/officeart/2005/8/layout/cycle4#3"/>
    <dgm:cxn modelId="{91A0D240-4645-46B6-8515-70E09631A3A4}" type="presOf" srcId="{5FEABC71-ABF1-4D5D-B006-02EFFDEE9361}" destId="{BCE15D89-264F-401C-A8C8-BE10132E6460}" srcOrd="0" destOrd="0" presId="urn:microsoft.com/office/officeart/2005/8/layout/cycle4#3"/>
    <dgm:cxn modelId="{2E3B09F7-E979-477A-83E0-0EEFFF23C0A1}" type="presOf" srcId="{7FD59010-EBCA-4EFC-A1CF-F272F6E3336A}" destId="{89F7A656-11DA-4E16-B37D-33E0C98B7E1B}" srcOrd="0" destOrd="0" presId="urn:microsoft.com/office/officeart/2005/8/layout/cycle4#3"/>
    <dgm:cxn modelId="{9245F9E5-AB7D-4B3D-AE36-643835B47176}" srcId="{4E2152BB-A90B-4122-BA15-BDDAD813E4ED}" destId="{75DAD19D-398C-4B1F-8930-82C432B2FA02}" srcOrd="2" destOrd="0" parTransId="{76BA3255-4DAB-4985-B7F7-45086D053D11}" sibTransId="{89EE2079-CF7A-42E0-95AB-7E221FF9539E}"/>
    <dgm:cxn modelId="{8F1F1813-FA24-49A8-A005-77DAC6C03FA4}" srcId="{659658A4-A999-45AD-B12B-5FB6909FB276}" destId="{92203E6E-4867-470D-8EB0-498C9E4FAD07}" srcOrd="0" destOrd="0" parTransId="{7FB686A3-E113-4EE3-8814-44B2D8BB2BAD}" sibTransId="{5BC7F550-FF4E-484B-A82A-05FCC4C134F8}"/>
    <dgm:cxn modelId="{B0A235A8-A0FB-4123-A1EA-F7DD100F41D6}" type="presOf" srcId="{23A94D2B-F4A1-44DF-B33A-581A67E9BEF5}" destId="{F5EB7538-D936-45CB-9E9F-583B907619B5}" srcOrd="1" destOrd="2" presId="urn:microsoft.com/office/officeart/2005/8/layout/cycle4#3"/>
    <dgm:cxn modelId="{D37A3AB2-31F2-47CF-8968-F6AC6A3CBAF5}" type="presOf" srcId="{92203E6E-4867-470D-8EB0-498C9E4FAD07}" destId="{0192F777-D09F-4AE0-98F3-59DE136D236C}" srcOrd="1" destOrd="0" presId="urn:microsoft.com/office/officeart/2005/8/layout/cycle4#3"/>
    <dgm:cxn modelId="{97C26C4F-DC0A-455F-B345-DD9ECF352579}" type="presOf" srcId="{6E1C85DC-5A8E-45A2-A866-D7A4125C7322}" destId="{BCE15D89-264F-401C-A8C8-BE10132E6460}" srcOrd="0" destOrd="4" presId="urn:microsoft.com/office/officeart/2005/8/layout/cycle4#3"/>
    <dgm:cxn modelId="{67150C19-5015-4031-B130-125AEA096836}" type="presOf" srcId="{501C8845-5ABE-4E54-A627-FB9A081937E2}" destId="{E26D15C6-9123-4EA9-97B6-BEBBBB0E3CDD}" srcOrd="1" destOrd="3" presId="urn:microsoft.com/office/officeart/2005/8/layout/cycle4#3"/>
    <dgm:cxn modelId="{90DDEBB2-1B1C-49D8-B9BC-3BCBFCB8075E}" type="presOf" srcId="{172D15EF-1854-4666-853F-2117B35158B3}" destId="{F5EB7538-D936-45CB-9E9F-583B907619B5}" srcOrd="1" destOrd="0" presId="urn:microsoft.com/office/officeart/2005/8/layout/cycle4#3"/>
    <dgm:cxn modelId="{2A0C5B4B-1CF0-4400-9E93-69A3EFF38E1B}" type="presOf" srcId="{92203E6E-4867-470D-8EB0-498C9E4FAD07}" destId="{26F85E3A-7A6E-4A5B-88AD-07A06F6DA7E1}" srcOrd="0" destOrd="0" presId="urn:microsoft.com/office/officeart/2005/8/layout/cycle4#3"/>
    <dgm:cxn modelId="{30FA3CBE-8F24-4206-AB18-303ADF7DBA7D}" type="presOf" srcId="{78CE4D07-9232-498E-8D9F-674931EA62BF}" destId="{B7110D5B-751A-4BDB-BC17-1B4776557000}" srcOrd="0" destOrd="0" presId="urn:microsoft.com/office/officeart/2005/8/layout/cycle4#3"/>
    <dgm:cxn modelId="{FDCDAD6C-F0DD-4B29-BA73-17EE916A3E9D}" srcId="{DF2C2EF1-70DD-4A4F-8726-8DD96E7C2DFD}" destId="{F6ADBDC9-B819-437B-B53B-45A8B3C642DA}" srcOrd="2" destOrd="0" parTransId="{BF8C7448-36BF-472A-97E7-652E09E42020}" sibTransId="{01079BFB-C471-4B7B-8C1B-732FFE946CCF}"/>
    <dgm:cxn modelId="{E5CDEDBD-C9A2-4DF4-95A2-85D9BAAB66CE}" type="presOf" srcId="{DF2C2EF1-70DD-4A4F-8726-8DD96E7C2DFD}" destId="{8760BB70-EBEF-49BA-A282-5BBFBB0DDE43}" srcOrd="0" destOrd="0" presId="urn:microsoft.com/office/officeart/2005/8/layout/cycle4#3"/>
    <dgm:cxn modelId="{6A777083-CA1C-415A-BFD5-9A36BA178C2B}" type="presOf" srcId="{501C8845-5ABE-4E54-A627-FB9A081937E2}" destId="{89F7A656-11DA-4E16-B37D-33E0C98B7E1B}" srcOrd="0" destOrd="3" presId="urn:microsoft.com/office/officeart/2005/8/layout/cycle4#3"/>
    <dgm:cxn modelId="{CB63C0B4-1101-4170-8870-57184E1DA599}" srcId="{DF2C2EF1-70DD-4A4F-8726-8DD96E7C2DFD}" destId="{9D51E15A-A42A-4E70-9D8B-DFFF3AE7C1C0}" srcOrd="1" destOrd="0" parTransId="{F10A7D70-FA3D-4206-A6BC-35CAD883D94D}" sibTransId="{91FD6C95-DAEE-40DD-8BC0-1703B4A02E64}"/>
    <dgm:cxn modelId="{E7AA576A-2DB7-41D0-BCEA-4B1BB0594A33}" type="presOf" srcId="{F5EDEE76-CD55-44C1-918E-1E9F3F2CE5B9}" destId="{0192F777-D09F-4AE0-98F3-59DE136D236C}" srcOrd="1" destOrd="1" presId="urn:microsoft.com/office/officeart/2005/8/layout/cycle4#3"/>
    <dgm:cxn modelId="{E8CDA493-37D6-4D92-8650-CBDAA81AA047}" type="presOf" srcId="{9D51E15A-A42A-4E70-9D8B-DFFF3AE7C1C0}" destId="{BCE15D89-264F-401C-A8C8-BE10132E6460}" srcOrd="0" destOrd="1" presId="urn:microsoft.com/office/officeart/2005/8/layout/cycle4#3"/>
    <dgm:cxn modelId="{C55519B2-3FAA-409F-9423-B8EADB310DA7}" type="presOf" srcId="{6E1C85DC-5A8E-45A2-A866-D7A4125C7322}" destId="{B8495437-C0EE-4F2F-B550-CBBCE79A47B2}" srcOrd="1" destOrd="4" presId="urn:microsoft.com/office/officeart/2005/8/layout/cycle4#3"/>
    <dgm:cxn modelId="{94476918-39EB-49AF-A3F4-35B207D0A352}" srcId="{19FA1D36-B053-4C6C-88DE-2AA7A3F09469}" destId="{DF2C2EF1-70DD-4A4F-8726-8DD96E7C2DFD}" srcOrd="0" destOrd="0" parTransId="{FE465F72-7845-45B2-A1E9-792C07F1E7EA}" sibTransId="{17EBAF2C-4008-4910-A032-E40523F94DF8}"/>
    <dgm:cxn modelId="{4389AC11-D356-4C78-BEA0-55F07ACA431C}" srcId="{DF2C2EF1-70DD-4A4F-8726-8DD96E7C2DFD}" destId="{10401D82-9049-486C-98C8-8DF6761CEA14}" srcOrd="3" destOrd="0" parTransId="{4FE9A01F-81B9-42FE-987D-A842F33030FD}" sibTransId="{B3FCFF5E-6C71-4634-AB3D-80EDE86AC685}"/>
    <dgm:cxn modelId="{E2CAC0FE-EAC8-43B9-81D2-0192111CFBDC}" srcId="{659658A4-A999-45AD-B12B-5FB6909FB276}" destId="{F5EDEE76-CD55-44C1-918E-1E9F3F2CE5B9}" srcOrd="1" destOrd="0" parTransId="{AA2F3407-51E8-40AC-89C7-3D3452F7430F}" sibTransId="{74534F9D-CFAB-4570-9923-8101FBF7A27A}"/>
    <dgm:cxn modelId="{BF8A8E35-91C4-4E7E-B3E0-6F309E1FF256}" srcId="{4E2152BB-A90B-4122-BA15-BDDAD813E4ED}" destId="{7FD59010-EBCA-4EFC-A1CF-F272F6E3336A}" srcOrd="0" destOrd="0" parTransId="{EA94C53A-F7B4-4492-8AFD-D0B6394910D7}" sibTransId="{64EDC76F-A525-4179-BD92-02AFBD8733E5}"/>
    <dgm:cxn modelId="{6A29F7FE-6945-4D5C-A782-A9DDB8FD69ED}" srcId="{78CE4D07-9232-498E-8D9F-674931EA62BF}" destId="{368AFFD3-D3D0-4878-8262-7909490C24A2}" srcOrd="1" destOrd="0" parTransId="{D15626C0-0607-4F32-BF7E-768471118316}" sibTransId="{1E9BC7E5-1148-4443-A2A7-DA82E87A538D}"/>
    <dgm:cxn modelId="{3F6F498F-F4F3-4639-84A1-C74736C5141A}" type="presOf" srcId="{25782646-E1CC-425E-A1BE-C5E561FE2FEF}" destId="{0192F777-D09F-4AE0-98F3-59DE136D236C}" srcOrd="1" destOrd="2" presId="urn:microsoft.com/office/officeart/2005/8/layout/cycle4#3"/>
    <dgm:cxn modelId="{07A6BBCC-5851-4297-9DAA-B3D796CAFBE9}" type="presOf" srcId="{10401D82-9049-486C-98C8-8DF6761CEA14}" destId="{B8495437-C0EE-4F2F-B550-CBBCE79A47B2}" srcOrd="1" destOrd="3" presId="urn:microsoft.com/office/officeart/2005/8/layout/cycle4#3"/>
    <dgm:cxn modelId="{4882F135-E6B6-4684-A839-6941793BB729}" type="presOf" srcId="{19FA1D36-B053-4C6C-88DE-2AA7A3F09469}" destId="{EE9B7847-0C1A-4084-A976-CD19A8DEAD34}" srcOrd="0" destOrd="0" presId="urn:microsoft.com/office/officeart/2005/8/layout/cycle4#3"/>
    <dgm:cxn modelId="{0EB7DB88-6080-4B09-B3E4-F6A03764AC06}" type="presOf" srcId="{23A94D2B-F4A1-44DF-B33A-581A67E9BEF5}" destId="{B0BF852F-4328-4B9D-AD23-9F4EC6EE1FC9}" srcOrd="0" destOrd="2" presId="urn:microsoft.com/office/officeart/2005/8/layout/cycle4#3"/>
    <dgm:cxn modelId="{192F628F-5647-4C99-A276-E4CD3480C64F}" type="presOf" srcId="{D0BB9786-D137-4838-A4EB-055701291F31}" destId="{F5EB7538-D936-45CB-9E9F-583B907619B5}" srcOrd="1" destOrd="3" presId="urn:microsoft.com/office/officeart/2005/8/layout/cycle4#3"/>
    <dgm:cxn modelId="{F3839C0C-C892-4A89-AE3A-980B36D8F6C2}" srcId="{19FA1D36-B053-4C6C-88DE-2AA7A3F09469}" destId="{4E2152BB-A90B-4122-BA15-BDDAD813E4ED}" srcOrd="1" destOrd="0" parTransId="{42F3C859-700B-42F5-9576-844D592E99AF}" sibTransId="{9033B3FA-E83B-491D-A675-0524C9114E48}"/>
    <dgm:cxn modelId="{11A0079B-2049-40B4-BD6D-A327F2A9D922}" srcId="{19FA1D36-B053-4C6C-88DE-2AA7A3F09469}" destId="{78CE4D07-9232-498E-8D9F-674931EA62BF}" srcOrd="2" destOrd="0" parTransId="{32D40DF7-338C-4B8F-A37E-FC035949DF52}" sibTransId="{C540F5D9-D0FD-4DA2-9CD5-AE51E2F7F3C2}"/>
    <dgm:cxn modelId="{088DB721-ABDE-46C0-8F3A-196653ABDCB7}" type="presOf" srcId="{75DAD19D-398C-4B1F-8930-82C432B2FA02}" destId="{89F7A656-11DA-4E16-B37D-33E0C98B7E1B}" srcOrd="0" destOrd="2" presId="urn:microsoft.com/office/officeart/2005/8/layout/cycle4#3"/>
    <dgm:cxn modelId="{27865DF7-212E-4E16-82B2-AAC84335BEE2}" srcId="{4E2152BB-A90B-4122-BA15-BDDAD813E4ED}" destId="{501C8845-5ABE-4E54-A627-FB9A081937E2}" srcOrd="3" destOrd="0" parTransId="{E4A07F9E-04E7-49DE-ABDA-D04519901499}" sibTransId="{356076F9-CE14-428C-9252-8E7239327641}"/>
    <dgm:cxn modelId="{D5AAA56D-6794-4A6C-9EE0-4A7D36E5D398}" srcId="{78CE4D07-9232-498E-8D9F-674931EA62BF}" destId="{D0BB9786-D137-4838-A4EB-055701291F31}" srcOrd="3" destOrd="0" parTransId="{1D910206-5F1C-40BC-8113-D441C92D233C}" sibTransId="{2DEE68CF-42C8-4B5D-97FD-D42B6B062619}"/>
    <dgm:cxn modelId="{5BFA3BBC-E933-42D9-BC86-DED6974DB5F4}" type="presParOf" srcId="{EE9B7847-0C1A-4084-A976-CD19A8DEAD34}" destId="{27383869-7519-40F3-A923-3EDEE8B368C4}" srcOrd="0" destOrd="0" presId="urn:microsoft.com/office/officeart/2005/8/layout/cycle4#3"/>
    <dgm:cxn modelId="{031287E9-C385-4478-B230-F4DB302B99CA}" type="presParOf" srcId="{27383869-7519-40F3-A923-3EDEE8B368C4}" destId="{B7168C58-3B8A-4DAD-AB76-39916077F260}" srcOrd="0" destOrd="0" presId="urn:microsoft.com/office/officeart/2005/8/layout/cycle4#3"/>
    <dgm:cxn modelId="{DDD1AD1C-BDF5-4741-B3CB-513AC310F95F}" type="presParOf" srcId="{B7168C58-3B8A-4DAD-AB76-39916077F260}" destId="{BCE15D89-264F-401C-A8C8-BE10132E6460}" srcOrd="0" destOrd="0" presId="urn:microsoft.com/office/officeart/2005/8/layout/cycle4#3"/>
    <dgm:cxn modelId="{DCBF7411-C886-4F1F-9F76-99520EE2952A}" type="presParOf" srcId="{B7168C58-3B8A-4DAD-AB76-39916077F260}" destId="{B8495437-C0EE-4F2F-B550-CBBCE79A47B2}" srcOrd="1" destOrd="0" presId="urn:microsoft.com/office/officeart/2005/8/layout/cycle4#3"/>
    <dgm:cxn modelId="{4886F432-2B80-420A-B752-31AC674C8563}" type="presParOf" srcId="{27383869-7519-40F3-A923-3EDEE8B368C4}" destId="{5DF92771-C970-4199-9A58-1DA06C4BFB0D}" srcOrd="1" destOrd="0" presId="urn:microsoft.com/office/officeart/2005/8/layout/cycle4#3"/>
    <dgm:cxn modelId="{80F3B914-BE06-4E28-B846-1E6E027D2114}" type="presParOf" srcId="{5DF92771-C970-4199-9A58-1DA06C4BFB0D}" destId="{89F7A656-11DA-4E16-B37D-33E0C98B7E1B}" srcOrd="0" destOrd="0" presId="urn:microsoft.com/office/officeart/2005/8/layout/cycle4#3"/>
    <dgm:cxn modelId="{1B834840-EB2D-47A6-BCD5-311E5C134FFC}" type="presParOf" srcId="{5DF92771-C970-4199-9A58-1DA06C4BFB0D}" destId="{E26D15C6-9123-4EA9-97B6-BEBBBB0E3CDD}" srcOrd="1" destOrd="0" presId="urn:microsoft.com/office/officeart/2005/8/layout/cycle4#3"/>
    <dgm:cxn modelId="{7892316C-8553-4A26-945F-30C8AAF2DDF8}" type="presParOf" srcId="{27383869-7519-40F3-A923-3EDEE8B368C4}" destId="{34846BEA-1C72-4A50-B9FD-27100A4687BB}" srcOrd="2" destOrd="0" presId="urn:microsoft.com/office/officeart/2005/8/layout/cycle4#3"/>
    <dgm:cxn modelId="{7BA9BA43-A02D-47A9-B48E-21BA53D41D03}" type="presParOf" srcId="{34846BEA-1C72-4A50-B9FD-27100A4687BB}" destId="{B0BF852F-4328-4B9D-AD23-9F4EC6EE1FC9}" srcOrd="0" destOrd="0" presId="urn:microsoft.com/office/officeart/2005/8/layout/cycle4#3"/>
    <dgm:cxn modelId="{A2368322-4475-4A3C-AA0E-BAF15CC192D0}" type="presParOf" srcId="{34846BEA-1C72-4A50-B9FD-27100A4687BB}" destId="{F5EB7538-D936-45CB-9E9F-583B907619B5}" srcOrd="1" destOrd="0" presId="urn:microsoft.com/office/officeart/2005/8/layout/cycle4#3"/>
    <dgm:cxn modelId="{DDA9D2A8-17DC-4EC9-8783-92078043A2C1}" type="presParOf" srcId="{27383869-7519-40F3-A923-3EDEE8B368C4}" destId="{06B41FD3-CB7D-4191-8677-61C56057143E}" srcOrd="3" destOrd="0" presId="urn:microsoft.com/office/officeart/2005/8/layout/cycle4#3"/>
    <dgm:cxn modelId="{7C9B6C32-8237-460F-9B54-61CE18E0042C}" type="presParOf" srcId="{06B41FD3-CB7D-4191-8677-61C56057143E}" destId="{26F85E3A-7A6E-4A5B-88AD-07A06F6DA7E1}" srcOrd="0" destOrd="0" presId="urn:microsoft.com/office/officeart/2005/8/layout/cycle4#3"/>
    <dgm:cxn modelId="{2E922CE5-94C8-4D98-BAA1-E3FEE80CADD7}" type="presParOf" srcId="{06B41FD3-CB7D-4191-8677-61C56057143E}" destId="{0192F777-D09F-4AE0-98F3-59DE136D236C}" srcOrd="1" destOrd="0" presId="urn:microsoft.com/office/officeart/2005/8/layout/cycle4#3"/>
    <dgm:cxn modelId="{B98D787B-5BED-415F-BE1A-FB1E64830568}" type="presParOf" srcId="{27383869-7519-40F3-A923-3EDEE8B368C4}" destId="{3C1B42C1-9F01-490D-BC39-EEA7327C3878}" srcOrd="4" destOrd="0" presId="urn:microsoft.com/office/officeart/2005/8/layout/cycle4#3"/>
    <dgm:cxn modelId="{F1BA7636-F3AF-44D0-944A-0BDE50F89DE8}" type="presParOf" srcId="{EE9B7847-0C1A-4084-A976-CD19A8DEAD34}" destId="{05658214-CEA0-494F-8088-87BB3166C0FE}" srcOrd="1" destOrd="0" presId="urn:microsoft.com/office/officeart/2005/8/layout/cycle4#3"/>
    <dgm:cxn modelId="{1F8EF2B9-CC75-4E94-9116-15B549E1BAEE}" type="presParOf" srcId="{05658214-CEA0-494F-8088-87BB3166C0FE}" destId="{8760BB70-EBEF-49BA-A282-5BBFBB0DDE43}" srcOrd="0" destOrd="0" presId="urn:microsoft.com/office/officeart/2005/8/layout/cycle4#3"/>
    <dgm:cxn modelId="{9C3A37C7-0A97-42A2-A815-A8A859F838AE}" type="presParOf" srcId="{05658214-CEA0-494F-8088-87BB3166C0FE}" destId="{80D33755-BDE8-430B-87D4-8E8760010A01}" srcOrd="1" destOrd="0" presId="urn:microsoft.com/office/officeart/2005/8/layout/cycle4#3"/>
    <dgm:cxn modelId="{44104776-A751-4D08-95E7-75D01FADB1DE}" type="presParOf" srcId="{05658214-CEA0-494F-8088-87BB3166C0FE}" destId="{B7110D5B-751A-4BDB-BC17-1B4776557000}" srcOrd="2" destOrd="0" presId="urn:microsoft.com/office/officeart/2005/8/layout/cycle4#3"/>
    <dgm:cxn modelId="{134B0F72-5CDC-4585-8157-9524C125B4B8}" type="presParOf" srcId="{05658214-CEA0-494F-8088-87BB3166C0FE}" destId="{5B52D832-687E-4ECA-B04B-3B5D2A71AF3F}" srcOrd="3" destOrd="0" presId="urn:microsoft.com/office/officeart/2005/8/layout/cycle4#3"/>
    <dgm:cxn modelId="{8B07A9BC-D2E0-4BEE-8E67-E40420E946AE}" type="presParOf" srcId="{05658214-CEA0-494F-8088-87BB3166C0FE}" destId="{D404112F-0BAF-4A08-AE52-6482A98025BE}" srcOrd="4" destOrd="0" presId="urn:microsoft.com/office/officeart/2005/8/layout/cycle4#3"/>
    <dgm:cxn modelId="{08422E54-63DC-493E-8E80-032518EF03E3}" type="presParOf" srcId="{EE9B7847-0C1A-4084-A976-CD19A8DEAD34}" destId="{32744B3D-6731-4C82-8616-F7B5DF278C30}" srcOrd="2" destOrd="0" presId="urn:microsoft.com/office/officeart/2005/8/layout/cycle4#3"/>
    <dgm:cxn modelId="{72D774C0-D0C7-4FDC-A39F-D60F16FD2179}" type="presParOf" srcId="{EE9B7847-0C1A-4084-A976-CD19A8DEAD34}" destId="{F224CCD1-6F7B-49FD-9CFE-3EF5B7D1FF8E}" srcOrd="3" destOrd="0" presId="urn:microsoft.com/office/officeart/2005/8/layout/cycle4#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AE0C7-AA57-4AF7-930E-492D79D6077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E975D40-3874-4C17-80E4-8868270D6B33}">
      <dgm:prSet phldrT="[besedilo]" custT="1"/>
      <dgm:spPr/>
      <dgm:t>
        <a:bodyPr/>
        <a:lstStyle/>
        <a:p>
          <a:r>
            <a:rPr lang="sl-SI" sz="2000" b="1" dirty="0" smtClean="0">
              <a:latin typeface="+mn-lt"/>
            </a:rPr>
            <a:t>Obvladovanje simptomov</a:t>
          </a:r>
          <a:endParaRPr lang="sl-SI" sz="2000" b="1" dirty="0">
            <a:latin typeface="+mn-lt"/>
          </a:endParaRPr>
        </a:p>
      </dgm:t>
    </dgm:pt>
    <dgm:pt modelId="{BE832EDF-97B7-4D8E-889F-7F8DAFF554D8}" type="parTrans" cxnId="{864CE390-E6EA-4F92-871E-03B64D4C3964}">
      <dgm:prSet/>
      <dgm:spPr/>
      <dgm:t>
        <a:bodyPr/>
        <a:lstStyle/>
        <a:p>
          <a:endParaRPr lang="sl-SI" sz="2000"/>
        </a:p>
      </dgm:t>
    </dgm:pt>
    <dgm:pt modelId="{FC8A682A-76C2-42BC-813E-2328E223B88D}" type="sibTrans" cxnId="{864CE390-E6EA-4F92-871E-03B64D4C3964}">
      <dgm:prSet/>
      <dgm:spPr/>
      <dgm:t>
        <a:bodyPr/>
        <a:lstStyle/>
        <a:p>
          <a:endParaRPr lang="sl-SI" sz="2000"/>
        </a:p>
      </dgm:t>
    </dgm:pt>
    <dgm:pt modelId="{92067E9B-C033-423F-8FBD-0FD9BBC2A3D3}">
      <dgm:prSet phldrT="[besedilo]" custT="1"/>
      <dgm:spPr/>
      <dgm:t>
        <a:bodyPr/>
        <a:lstStyle/>
        <a:p>
          <a:r>
            <a:rPr lang="sl-SI" sz="2000" b="1" dirty="0" smtClean="0">
              <a:latin typeface="+mn-lt"/>
            </a:rPr>
            <a:t>Celostna in neprekinjena oskrba</a:t>
          </a:r>
          <a:endParaRPr lang="sl-SI" sz="2000" b="1" dirty="0">
            <a:latin typeface="+mn-lt"/>
          </a:endParaRPr>
        </a:p>
      </dgm:t>
    </dgm:pt>
    <dgm:pt modelId="{C5189DE2-2932-4969-B142-B2CC8F47D96A}" type="parTrans" cxnId="{63EACDC9-7970-4D0E-9EA1-CA891203ABB7}">
      <dgm:prSet/>
      <dgm:spPr/>
      <dgm:t>
        <a:bodyPr/>
        <a:lstStyle/>
        <a:p>
          <a:endParaRPr lang="sl-SI"/>
        </a:p>
      </dgm:t>
    </dgm:pt>
    <dgm:pt modelId="{CD1D565B-5F3B-435D-8058-25DF97C69F01}" type="sibTrans" cxnId="{63EACDC9-7970-4D0E-9EA1-CA891203ABB7}">
      <dgm:prSet/>
      <dgm:spPr/>
      <dgm:t>
        <a:bodyPr/>
        <a:lstStyle/>
        <a:p>
          <a:endParaRPr lang="sl-SI"/>
        </a:p>
      </dgm:t>
    </dgm:pt>
    <dgm:pt modelId="{0B672853-3CEC-43CD-BB27-4EAEC1CBAFDB}">
      <dgm:prSet phldrT="[besedilo]" custT="1"/>
      <dgm:spPr/>
      <dgm:t>
        <a:bodyPr/>
        <a:lstStyle/>
        <a:p>
          <a:r>
            <a:rPr lang="sl-SI" sz="2000" b="1" dirty="0" smtClean="0">
              <a:latin typeface="+mn-lt"/>
            </a:rPr>
            <a:t>Prepoznavanje in oskrba ob koncu življenja</a:t>
          </a:r>
          <a:endParaRPr lang="sl-SI" sz="2000" b="1" dirty="0">
            <a:latin typeface="+mn-lt"/>
          </a:endParaRPr>
        </a:p>
      </dgm:t>
    </dgm:pt>
    <dgm:pt modelId="{B4187B7F-7B7C-4668-ADCC-80C51295B762}" type="parTrans" cxnId="{8A600CF2-85D9-4B1F-A7AC-2BE2015A6288}">
      <dgm:prSet/>
      <dgm:spPr/>
      <dgm:t>
        <a:bodyPr/>
        <a:lstStyle/>
        <a:p>
          <a:endParaRPr lang="sl-SI"/>
        </a:p>
      </dgm:t>
    </dgm:pt>
    <dgm:pt modelId="{12E4BDD8-AD42-4D06-A962-C26A3F27251E}" type="sibTrans" cxnId="{8A600CF2-85D9-4B1F-A7AC-2BE2015A6288}">
      <dgm:prSet/>
      <dgm:spPr/>
      <dgm:t>
        <a:bodyPr/>
        <a:lstStyle/>
        <a:p>
          <a:endParaRPr lang="sl-SI"/>
        </a:p>
      </dgm:t>
    </dgm:pt>
    <dgm:pt modelId="{B8DAE8FC-E15F-4243-A4F9-ABE9793B4448}">
      <dgm:prSet phldrT="[besedilo]" custT="1"/>
      <dgm:spPr/>
      <dgm:t>
        <a:bodyPr/>
        <a:lstStyle/>
        <a:p>
          <a:r>
            <a:rPr lang="sl-SI" sz="2000" b="1" dirty="0" smtClean="0">
              <a:latin typeface="+mn-lt"/>
            </a:rPr>
            <a:t>Zagotavljanje podpore družini</a:t>
          </a:r>
          <a:endParaRPr lang="sl-SI" sz="2000" b="1" dirty="0">
            <a:latin typeface="+mn-lt"/>
          </a:endParaRPr>
        </a:p>
      </dgm:t>
    </dgm:pt>
    <dgm:pt modelId="{E1666825-6F39-4B62-8D91-C36185F5BD09}" type="parTrans" cxnId="{5A3CA864-0388-4494-BD2A-794FEDE868AE}">
      <dgm:prSet/>
      <dgm:spPr/>
      <dgm:t>
        <a:bodyPr/>
        <a:lstStyle/>
        <a:p>
          <a:endParaRPr lang="sl-SI"/>
        </a:p>
      </dgm:t>
    </dgm:pt>
    <dgm:pt modelId="{9A2368C9-7E77-4044-9AE6-26D3A991CDB9}" type="sibTrans" cxnId="{5A3CA864-0388-4494-BD2A-794FEDE868AE}">
      <dgm:prSet/>
      <dgm:spPr/>
      <dgm:t>
        <a:bodyPr/>
        <a:lstStyle/>
        <a:p>
          <a:endParaRPr lang="sl-SI"/>
        </a:p>
      </dgm:t>
    </dgm:pt>
    <dgm:pt modelId="{E8BF04B3-132B-44CA-B8A6-93B57AF86569}">
      <dgm:prSet phldrT="[besedilo]" custT="1"/>
      <dgm:spPr/>
      <dgm:t>
        <a:bodyPr/>
        <a:lstStyle/>
        <a:p>
          <a:r>
            <a:rPr lang="sl-SI" sz="2000" b="1" dirty="0" smtClean="0">
              <a:latin typeface="+mn-lt"/>
            </a:rPr>
            <a:t>Podpora v času žalovanja</a:t>
          </a:r>
          <a:endParaRPr lang="sl-SI" sz="2000" b="1" dirty="0">
            <a:latin typeface="+mn-lt"/>
          </a:endParaRPr>
        </a:p>
      </dgm:t>
    </dgm:pt>
    <dgm:pt modelId="{ACD1A2B9-C896-4A5F-84D3-1356F5C547E5}" type="parTrans" cxnId="{2FE4E1AC-F782-4150-A9D7-7BD0A032884D}">
      <dgm:prSet/>
      <dgm:spPr/>
      <dgm:t>
        <a:bodyPr/>
        <a:lstStyle/>
        <a:p>
          <a:endParaRPr lang="sl-SI"/>
        </a:p>
      </dgm:t>
    </dgm:pt>
    <dgm:pt modelId="{859736F0-B57B-4EA5-9767-93FB6DB2948F}" type="sibTrans" cxnId="{2FE4E1AC-F782-4150-A9D7-7BD0A032884D}">
      <dgm:prSet/>
      <dgm:spPr/>
      <dgm:t>
        <a:bodyPr/>
        <a:lstStyle/>
        <a:p>
          <a:endParaRPr lang="sl-SI"/>
        </a:p>
      </dgm:t>
    </dgm:pt>
    <dgm:pt modelId="{5D6B3C04-7806-431E-8DA7-CFE08A872EDC}" type="pres">
      <dgm:prSet presAssocID="{D09AE0C7-AA57-4AF7-930E-492D79D607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l-SI"/>
        </a:p>
      </dgm:t>
    </dgm:pt>
    <dgm:pt modelId="{5253DF11-4F3D-447A-9592-85D0CF57C6B5}" type="pres">
      <dgm:prSet presAssocID="{D09AE0C7-AA57-4AF7-930E-492D79D6077C}" presName="Name1" presStyleCnt="0"/>
      <dgm:spPr/>
      <dgm:t>
        <a:bodyPr/>
        <a:lstStyle/>
        <a:p>
          <a:endParaRPr lang="sl-SI"/>
        </a:p>
      </dgm:t>
    </dgm:pt>
    <dgm:pt modelId="{74B6D5E4-D670-46C8-903A-80724B0FCBF3}" type="pres">
      <dgm:prSet presAssocID="{D09AE0C7-AA57-4AF7-930E-492D79D6077C}" presName="cycle" presStyleCnt="0"/>
      <dgm:spPr/>
      <dgm:t>
        <a:bodyPr/>
        <a:lstStyle/>
        <a:p>
          <a:endParaRPr lang="sl-SI"/>
        </a:p>
      </dgm:t>
    </dgm:pt>
    <dgm:pt modelId="{09292CAA-6311-49B3-8E1F-1E11B70916C1}" type="pres">
      <dgm:prSet presAssocID="{D09AE0C7-AA57-4AF7-930E-492D79D6077C}" presName="srcNode" presStyleLbl="node1" presStyleIdx="0" presStyleCnt="5"/>
      <dgm:spPr/>
      <dgm:t>
        <a:bodyPr/>
        <a:lstStyle/>
        <a:p>
          <a:endParaRPr lang="sl-SI"/>
        </a:p>
      </dgm:t>
    </dgm:pt>
    <dgm:pt modelId="{75B3D444-4210-4EED-890B-6FFF53CF2298}" type="pres">
      <dgm:prSet presAssocID="{D09AE0C7-AA57-4AF7-930E-492D79D6077C}" presName="conn" presStyleLbl="parChTrans1D2" presStyleIdx="0" presStyleCnt="1"/>
      <dgm:spPr/>
      <dgm:t>
        <a:bodyPr/>
        <a:lstStyle/>
        <a:p>
          <a:endParaRPr lang="sl-SI"/>
        </a:p>
      </dgm:t>
    </dgm:pt>
    <dgm:pt modelId="{40E9CAF0-132D-4DDC-ADE0-4FB8F2C09D7B}" type="pres">
      <dgm:prSet presAssocID="{D09AE0C7-AA57-4AF7-930E-492D79D6077C}" presName="extraNode" presStyleLbl="node1" presStyleIdx="0" presStyleCnt="5"/>
      <dgm:spPr/>
      <dgm:t>
        <a:bodyPr/>
        <a:lstStyle/>
        <a:p>
          <a:endParaRPr lang="sl-SI"/>
        </a:p>
      </dgm:t>
    </dgm:pt>
    <dgm:pt modelId="{3DCA9D1B-CA26-4BC8-AF43-BB4662A74D94}" type="pres">
      <dgm:prSet presAssocID="{D09AE0C7-AA57-4AF7-930E-492D79D6077C}" presName="dstNode" presStyleLbl="node1" presStyleIdx="0" presStyleCnt="5"/>
      <dgm:spPr/>
      <dgm:t>
        <a:bodyPr/>
        <a:lstStyle/>
        <a:p>
          <a:endParaRPr lang="sl-SI"/>
        </a:p>
      </dgm:t>
    </dgm:pt>
    <dgm:pt modelId="{FEAA1A92-FB20-4DDE-9389-1DCA110524B2}" type="pres">
      <dgm:prSet presAssocID="{AE975D40-3874-4C17-80E4-8868270D6B3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7560DFB-E3EB-4003-8E38-4C9199559BF9}" type="pres">
      <dgm:prSet presAssocID="{AE975D40-3874-4C17-80E4-8868270D6B33}" presName="accent_1" presStyleCnt="0"/>
      <dgm:spPr/>
      <dgm:t>
        <a:bodyPr/>
        <a:lstStyle/>
        <a:p>
          <a:endParaRPr lang="sl-SI"/>
        </a:p>
      </dgm:t>
    </dgm:pt>
    <dgm:pt modelId="{F6B29D06-12C0-40FC-BA02-9F2CA6E3D0A3}" type="pres">
      <dgm:prSet presAssocID="{AE975D40-3874-4C17-80E4-8868270D6B33}" presName="accentRepeatNode" presStyleLbl="solidFgAcc1" presStyleIdx="0" presStyleCnt="5"/>
      <dgm:spPr/>
      <dgm:t>
        <a:bodyPr/>
        <a:lstStyle/>
        <a:p>
          <a:endParaRPr lang="sl-SI"/>
        </a:p>
      </dgm:t>
    </dgm:pt>
    <dgm:pt modelId="{5C9CDD0F-776E-48B1-BA3D-019520B2944A}" type="pres">
      <dgm:prSet presAssocID="{92067E9B-C033-423F-8FBD-0FD9BBC2A3D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1582C9C-1010-4C32-862C-5376476BD599}" type="pres">
      <dgm:prSet presAssocID="{92067E9B-C033-423F-8FBD-0FD9BBC2A3D3}" presName="accent_2" presStyleCnt="0"/>
      <dgm:spPr/>
      <dgm:t>
        <a:bodyPr/>
        <a:lstStyle/>
        <a:p>
          <a:endParaRPr lang="sl-SI"/>
        </a:p>
      </dgm:t>
    </dgm:pt>
    <dgm:pt modelId="{A35E673A-72EF-4190-9B90-1CE02744F9F0}" type="pres">
      <dgm:prSet presAssocID="{92067E9B-C033-423F-8FBD-0FD9BBC2A3D3}" presName="accentRepeatNode" presStyleLbl="solidFgAcc1" presStyleIdx="1" presStyleCnt="5"/>
      <dgm:spPr/>
      <dgm:t>
        <a:bodyPr/>
        <a:lstStyle/>
        <a:p>
          <a:endParaRPr lang="sl-SI"/>
        </a:p>
      </dgm:t>
    </dgm:pt>
    <dgm:pt modelId="{8152A381-0A84-43AE-BB1D-F5388179DCFC}" type="pres">
      <dgm:prSet presAssocID="{0B672853-3CEC-43CD-BB27-4EAEC1CBAFD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8206286-4AE5-43FB-AD24-B9C46E5842FB}" type="pres">
      <dgm:prSet presAssocID="{0B672853-3CEC-43CD-BB27-4EAEC1CBAFDB}" presName="accent_3" presStyleCnt="0"/>
      <dgm:spPr/>
      <dgm:t>
        <a:bodyPr/>
        <a:lstStyle/>
        <a:p>
          <a:endParaRPr lang="sl-SI"/>
        </a:p>
      </dgm:t>
    </dgm:pt>
    <dgm:pt modelId="{7BEC4387-7DC7-43E1-8FAB-A79DB19FE961}" type="pres">
      <dgm:prSet presAssocID="{0B672853-3CEC-43CD-BB27-4EAEC1CBAFDB}" presName="accentRepeatNode" presStyleLbl="solidFgAcc1" presStyleIdx="2" presStyleCnt="5"/>
      <dgm:spPr/>
      <dgm:t>
        <a:bodyPr/>
        <a:lstStyle/>
        <a:p>
          <a:endParaRPr lang="sl-SI"/>
        </a:p>
      </dgm:t>
    </dgm:pt>
    <dgm:pt modelId="{7E52AB6F-901E-4E8E-9E28-4726E3BA98F0}" type="pres">
      <dgm:prSet presAssocID="{B8DAE8FC-E15F-4243-A4F9-ABE9793B444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6161F06-0AB1-40AC-83F0-4D31678A72D6}" type="pres">
      <dgm:prSet presAssocID="{B8DAE8FC-E15F-4243-A4F9-ABE9793B4448}" presName="accent_4" presStyleCnt="0"/>
      <dgm:spPr/>
      <dgm:t>
        <a:bodyPr/>
        <a:lstStyle/>
        <a:p>
          <a:endParaRPr lang="sl-SI"/>
        </a:p>
      </dgm:t>
    </dgm:pt>
    <dgm:pt modelId="{424BEF55-443B-4C49-9D80-2F5CC605FD61}" type="pres">
      <dgm:prSet presAssocID="{B8DAE8FC-E15F-4243-A4F9-ABE9793B4448}" presName="accentRepeatNode" presStyleLbl="solidFgAcc1" presStyleIdx="3" presStyleCnt="5"/>
      <dgm:spPr/>
      <dgm:t>
        <a:bodyPr/>
        <a:lstStyle/>
        <a:p>
          <a:endParaRPr lang="sl-SI"/>
        </a:p>
      </dgm:t>
    </dgm:pt>
    <dgm:pt modelId="{E8DB76E7-F2B0-42EF-9DAD-A86C25E22715}" type="pres">
      <dgm:prSet presAssocID="{E8BF04B3-132B-44CA-B8A6-93B57AF8656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BED3051-F4F3-499B-AB2E-B4440D25C7A6}" type="pres">
      <dgm:prSet presAssocID="{E8BF04B3-132B-44CA-B8A6-93B57AF86569}" presName="accent_5" presStyleCnt="0"/>
      <dgm:spPr/>
      <dgm:t>
        <a:bodyPr/>
        <a:lstStyle/>
        <a:p>
          <a:endParaRPr lang="sl-SI"/>
        </a:p>
      </dgm:t>
    </dgm:pt>
    <dgm:pt modelId="{0C939288-2D0A-4451-887F-F616B6E8DFA0}" type="pres">
      <dgm:prSet presAssocID="{E8BF04B3-132B-44CA-B8A6-93B57AF86569}" presName="accentRepeatNode" presStyleLbl="solidFgAcc1" presStyleIdx="4" presStyleCnt="5"/>
      <dgm:spPr/>
      <dgm:t>
        <a:bodyPr/>
        <a:lstStyle/>
        <a:p>
          <a:endParaRPr lang="sl-SI"/>
        </a:p>
      </dgm:t>
    </dgm:pt>
  </dgm:ptLst>
  <dgm:cxnLst>
    <dgm:cxn modelId="{2FE4E1AC-F782-4150-A9D7-7BD0A032884D}" srcId="{D09AE0C7-AA57-4AF7-930E-492D79D6077C}" destId="{E8BF04B3-132B-44CA-B8A6-93B57AF86569}" srcOrd="4" destOrd="0" parTransId="{ACD1A2B9-C896-4A5F-84D3-1356F5C547E5}" sibTransId="{859736F0-B57B-4EA5-9767-93FB6DB2948F}"/>
    <dgm:cxn modelId="{39F1AB67-7676-4BAC-8CAA-C1962C4CBE0B}" type="presOf" srcId="{92067E9B-C033-423F-8FBD-0FD9BBC2A3D3}" destId="{5C9CDD0F-776E-48B1-BA3D-019520B2944A}" srcOrd="0" destOrd="0" presId="urn:microsoft.com/office/officeart/2008/layout/VerticalCurvedList"/>
    <dgm:cxn modelId="{8A600CF2-85D9-4B1F-A7AC-2BE2015A6288}" srcId="{D09AE0C7-AA57-4AF7-930E-492D79D6077C}" destId="{0B672853-3CEC-43CD-BB27-4EAEC1CBAFDB}" srcOrd="2" destOrd="0" parTransId="{B4187B7F-7B7C-4668-ADCC-80C51295B762}" sibTransId="{12E4BDD8-AD42-4D06-A962-C26A3F27251E}"/>
    <dgm:cxn modelId="{5A3CA864-0388-4494-BD2A-794FEDE868AE}" srcId="{D09AE0C7-AA57-4AF7-930E-492D79D6077C}" destId="{B8DAE8FC-E15F-4243-A4F9-ABE9793B4448}" srcOrd="3" destOrd="0" parTransId="{E1666825-6F39-4B62-8D91-C36185F5BD09}" sibTransId="{9A2368C9-7E77-4044-9AE6-26D3A991CDB9}"/>
    <dgm:cxn modelId="{63EACDC9-7970-4D0E-9EA1-CA891203ABB7}" srcId="{D09AE0C7-AA57-4AF7-930E-492D79D6077C}" destId="{92067E9B-C033-423F-8FBD-0FD9BBC2A3D3}" srcOrd="1" destOrd="0" parTransId="{C5189DE2-2932-4969-B142-B2CC8F47D96A}" sibTransId="{CD1D565B-5F3B-435D-8058-25DF97C69F01}"/>
    <dgm:cxn modelId="{5E4CB1DF-110B-4B60-A18F-F8165783F190}" type="presOf" srcId="{B8DAE8FC-E15F-4243-A4F9-ABE9793B4448}" destId="{7E52AB6F-901E-4E8E-9E28-4726E3BA98F0}" srcOrd="0" destOrd="0" presId="urn:microsoft.com/office/officeart/2008/layout/VerticalCurvedList"/>
    <dgm:cxn modelId="{A844FE39-EB36-41C8-A2FC-2D8852365FDC}" type="presOf" srcId="{FC8A682A-76C2-42BC-813E-2328E223B88D}" destId="{75B3D444-4210-4EED-890B-6FFF53CF2298}" srcOrd="0" destOrd="0" presId="urn:microsoft.com/office/officeart/2008/layout/VerticalCurvedList"/>
    <dgm:cxn modelId="{30EA939D-DBF1-4DE1-97BD-7983ADE55A98}" type="presOf" srcId="{D09AE0C7-AA57-4AF7-930E-492D79D6077C}" destId="{5D6B3C04-7806-431E-8DA7-CFE08A872EDC}" srcOrd="0" destOrd="0" presId="urn:microsoft.com/office/officeart/2008/layout/VerticalCurvedList"/>
    <dgm:cxn modelId="{C9632F83-4214-4D21-B9D1-D180B01E38DB}" type="presOf" srcId="{AE975D40-3874-4C17-80E4-8868270D6B33}" destId="{FEAA1A92-FB20-4DDE-9389-1DCA110524B2}" srcOrd="0" destOrd="0" presId="urn:microsoft.com/office/officeart/2008/layout/VerticalCurvedList"/>
    <dgm:cxn modelId="{E200C7D8-BF5B-4917-98F9-8C7285EF0CD1}" type="presOf" srcId="{E8BF04B3-132B-44CA-B8A6-93B57AF86569}" destId="{E8DB76E7-F2B0-42EF-9DAD-A86C25E22715}" srcOrd="0" destOrd="0" presId="urn:microsoft.com/office/officeart/2008/layout/VerticalCurvedList"/>
    <dgm:cxn modelId="{393D88DF-6D89-471C-B1DF-3F9011DDAFC7}" type="presOf" srcId="{0B672853-3CEC-43CD-BB27-4EAEC1CBAFDB}" destId="{8152A381-0A84-43AE-BB1D-F5388179DCFC}" srcOrd="0" destOrd="0" presId="urn:microsoft.com/office/officeart/2008/layout/VerticalCurvedList"/>
    <dgm:cxn modelId="{864CE390-E6EA-4F92-871E-03B64D4C3964}" srcId="{D09AE0C7-AA57-4AF7-930E-492D79D6077C}" destId="{AE975D40-3874-4C17-80E4-8868270D6B33}" srcOrd="0" destOrd="0" parTransId="{BE832EDF-97B7-4D8E-889F-7F8DAFF554D8}" sibTransId="{FC8A682A-76C2-42BC-813E-2328E223B88D}"/>
    <dgm:cxn modelId="{7239C5AC-D1C9-4D9E-B936-89A8FBD6827D}" type="presParOf" srcId="{5D6B3C04-7806-431E-8DA7-CFE08A872EDC}" destId="{5253DF11-4F3D-447A-9592-85D0CF57C6B5}" srcOrd="0" destOrd="0" presId="urn:microsoft.com/office/officeart/2008/layout/VerticalCurvedList"/>
    <dgm:cxn modelId="{B03BA7E6-6066-44D9-B577-103A8E0264B2}" type="presParOf" srcId="{5253DF11-4F3D-447A-9592-85D0CF57C6B5}" destId="{74B6D5E4-D670-46C8-903A-80724B0FCBF3}" srcOrd="0" destOrd="0" presId="urn:microsoft.com/office/officeart/2008/layout/VerticalCurvedList"/>
    <dgm:cxn modelId="{42662D95-AF2F-4CAA-B669-E8BC64BF23CB}" type="presParOf" srcId="{74B6D5E4-D670-46C8-903A-80724B0FCBF3}" destId="{09292CAA-6311-49B3-8E1F-1E11B70916C1}" srcOrd="0" destOrd="0" presId="urn:microsoft.com/office/officeart/2008/layout/VerticalCurvedList"/>
    <dgm:cxn modelId="{78F54BC4-9FB5-4115-B305-05DB90A434C3}" type="presParOf" srcId="{74B6D5E4-D670-46C8-903A-80724B0FCBF3}" destId="{75B3D444-4210-4EED-890B-6FFF53CF2298}" srcOrd="1" destOrd="0" presId="urn:microsoft.com/office/officeart/2008/layout/VerticalCurvedList"/>
    <dgm:cxn modelId="{59AE4299-5BC5-4CF3-A432-D12BFFD9FF87}" type="presParOf" srcId="{74B6D5E4-D670-46C8-903A-80724B0FCBF3}" destId="{40E9CAF0-132D-4DDC-ADE0-4FB8F2C09D7B}" srcOrd="2" destOrd="0" presId="urn:microsoft.com/office/officeart/2008/layout/VerticalCurvedList"/>
    <dgm:cxn modelId="{B5B12105-8F0B-40B6-A847-75136C0ED93B}" type="presParOf" srcId="{74B6D5E4-D670-46C8-903A-80724B0FCBF3}" destId="{3DCA9D1B-CA26-4BC8-AF43-BB4662A74D94}" srcOrd="3" destOrd="0" presId="urn:microsoft.com/office/officeart/2008/layout/VerticalCurvedList"/>
    <dgm:cxn modelId="{345371F6-6369-4F6D-AD5A-0F33411B5D97}" type="presParOf" srcId="{5253DF11-4F3D-447A-9592-85D0CF57C6B5}" destId="{FEAA1A92-FB20-4DDE-9389-1DCA110524B2}" srcOrd="1" destOrd="0" presId="urn:microsoft.com/office/officeart/2008/layout/VerticalCurvedList"/>
    <dgm:cxn modelId="{0CE10E01-7B92-4BED-B86B-6ADBEC87ACDB}" type="presParOf" srcId="{5253DF11-4F3D-447A-9592-85D0CF57C6B5}" destId="{A7560DFB-E3EB-4003-8E38-4C9199559BF9}" srcOrd="2" destOrd="0" presId="urn:microsoft.com/office/officeart/2008/layout/VerticalCurvedList"/>
    <dgm:cxn modelId="{F61ACF28-E517-4726-99B5-B5EAB8340253}" type="presParOf" srcId="{A7560DFB-E3EB-4003-8E38-4C9199559BF9}" destId="{F6B29D06-12C0-40FC-BA02-9F2CA6E3D0A3}" srcOrd="0" destOrd="0" presId="urn:microsoft.com/office/officeart/2008/layout/VerticalCurvedList"/>
    <dgm:cxn modelId="{FB34C814-591F-4F1C-8060-11CA447FC06C}" type="presParOf" srcId="{5253DF11-4F3D-447A-9592-85D0CF57C6B5}" destId="{5C9CDD0F-776E-48B1-BA3D-019520B2944A}" srcOrd="3" destOrd="0" presId="urn:microsoft.com/office/officeart/2008/layout/VerticalCurvedList"/>
    <dgm:cxn modelId="{C44CEF86-FF78-465A-BD19-158149D8FF7F}" type="presParOf" srcId="{5253DF11-4F3D-447A-9592-85D0CF57C6B5}" destId="{21582C9C-1010-4C32-862C-5376476BD599}" srcOrd="4" destOrd="0" presId="urn:microsoft.com/office/officeart/2008/layout/VerticalCurvedList"/>
    <dgm:cxn modelId="{82C1EA94-4F80-4296-A501-51BBE97B091D}" type="presParOf" srcId="{21582C9C-1010-4C32-862C-5376476BD599}" destId="{A35E673A-72EF-4190-9B90-1CE02744F9F0}" srcOrd="0" destOrd="0" presId="urn:microsoft.com/office/officeart/2008/layout/VerticalCurvedList"/>
    <dgm:cxn modelId="{BD987CA6-ADD0-4561-B7A5-97D2DAAD6815}" type="presParOf" srcId="{5253DF11-4F3D-447A-9592-85D0CF57C6B5}" destId="{8152A381-0A84-43AE-BB1D-F5388179DCFC}" srcOrd="5" destOrd="0" presId="urn:microsoft.com/office/officeart/2008/layout/VerticalCurvedList"/>
    <dgm:cxn modelId="{ECDBEDFE-CE41-4A58-A3D2-8AE7C5B45D61}" type="presParOf" srcId="{5253DF11-4F3D-447A-9592-85D0CF57C6B5}" destId="{58206286-4AE5-43FB-AD24-B9C46E5842FB}" srcOrd="6" destOrd="0" presId="urn:microsoft.com/office/officeart/2008/layout/VerticalCurvedList"/>
    <dgm:cxn modelId="{04C79005-6CFB-4136-90BE-8A2C86B504DB}" type="presParOf" srcId="{58206286-4AE5-43FB-AD24-B9C46E5842FB}" destId="{7BEC4387-7DC7-43E1-8FAB-A79DB19FE961}" srcOrd="0" destOrd="0" presId="urn:microsoft.com/office/officeart/2008/layout/VerticalCurvedList"/>
    <dgm:cxn modelId="{321C1BE0-4A19-4BB6-A5E9-0C2E7298FDB3}" type="presParOf" srcId="{5253DF11-4F3D-447A-9592-85D0CF57C6B5}" destId="{7E52AB6F-901E-4E8E-9E28-4726E3BA98F0}" srcOrd="7" destOrd="0" presId="urn:microsoft.com/office/officeart/2008/layout/VerticalCurvedList"/>
    <dgm:cxn modelId="{5827ABA3-EA32-4358-BB32-382EF1C6EF10}" type="presParOf" srcId="{5253DF11-4F3D-447A-9592-85D0CF57C6B5}" destId="{36161F06-0AB1-40AC-83F0-4D31678A72D6}" srcOrd="8" destOrd="0" presId="urn:microsoft.com/office/officeart/2008/layout/VerticalCurvedList"/>
    <dgm:cxn modelId="{E04F1D7A-8050-4F21-9342-F55C8F38F7A5}" type="presParOf" srcId="{36161F06-0AB1-40AC-83F0-4D31678A72D6}" destId="{424BEF55-443B-4C49-9D80-2F5CC605FD61}" srcOrd="0" destOrd="0" presId="urn:microsoft.com/office/officeart/2008/layout/VerticalCurvedList"/>
    <dgm:cxn modelId="{A80FA103-F77F-4123-AFD0-8ECB2BB7ECE3}" type="presParOf" srcId="{5253DF11-4F3D-447A-9592-85D0CF57C6B5}" destId="{E8DB76E7-F2B0-42EF-9DAD-A86C25E22715}" srcOrd="9" destOrd="0" presId="urn:microsoft.com/office/officeart/2008/layout/VerticalCurvedList"/>
    <dgm:cxn modelId="{D55F6464-E085-4E71-AC40-A587AF8EF882}" type="presParOf" srcId="{5253DF11-4F3D-447A-9592-85D0CF57C6B5}" destId="{ABED3051-F4F3-499B-AB2E-B4440D25C7A6}" srcOrd="10" destOrd="0" presId="urn:microsoft.com/office/officeart/2008/layout/VerticalCurvedList"/>
    <dgm:cxn modelId="{CD7AC762-F232-4572-BA64-E775B0A22316}" type="presParOf" srcId="{ABED3051-F4F3-499B-AB2E-B4440D25C7A6}" destId="{0C939288-2D0A-4451-887F-F616B6E8DFA0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F852F-4328-4B9D-AD23-9F4EC6EE1FC9}">
      <dsp:nvSpPr>
        <dsp:cNvPr id="0" name=""/>
        <dsp:cNvSpPr/>
      </dsp:nvSpPr>
      <dsp:spPr>
        <a:xfrm>
          <a:off x="3887279" y="3133788"/>
          <a:ext cx="2276604" cy="1474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136816"/>
              <a:satOff val="-1492"/>
              <a:lumOff val="170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vprašanja o življenju/smrti</a:t>
          </a:r>
          <a:endParaRPr lang="sl-S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veroizpoved</a:t>
          </a:r>
          <a:endParaRPr lang="sl-S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prepričanje</a:t>
          </a:r>
          <a:endParaRPr lang="sl-S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upanje</a:t>
          </a:r>
          <a:endParaRPr lang="sl-SI" sz="1400" b="1" kern="1200" dirty="0"/>
        </a:p>
      </dsp:txBody>
      <dsp:txXfrm>
        <a:off x="4602656" y="3534864"/>
        <a:ext cx="1528833" cy="1041252"/>
      </dsp:txXfrm>
    </dsp:sp>
    <dsp:sp modelId="{26F85E3A-7A6E-4A5B-88AD-07A06F6DA7E1}">
      <dsp:nvSpPr>
        <dsp:cNvPr id="0" name=""/>
        <dsp:cNvSpPr/>
      </dsp:nvSpPr>
      <dsp:spPr>
        <a:xfrm>
          <a:off x="144020" y="3133788"/>
          <a:ext cx="2276604" cy="1474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205224"/>
              <a:satOff val="-2238"/>
              <a:lumOff val="2557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Socialna izoliranost</a:t>
          </a:r>
          <a:endParaRPr lang="sl-S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družinska dinamika</a:t>
          </a:r>
          <a:endParaRPr lang="sl-S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pomanjkanje </a:t>
          </a:r>
          <a:endParaRPr lang="sl-SI" sz="1400" b="1" kern="1200" dirty="0"/>
        </a:p>
      </dsp:txBody>
      <dsp:txXfrm>
        <a:off x="176415" y="3534864"/>
        <a:ext cx="1528833" cy="1041252"/>
      </dsp:txXfrm>
    </dsp:sp>
    <dsp:sp modelId="{89F7A656-11DA-4E16-B37D-33E0C98B7E1B}">
      <dsp:nvSpPr>
        <dsp:cNvPr id="0" name=""/>
        <dsp:cNvSpPr/>
      </dsp:nvSpPr>
      <dsp:spPr>
        <a:xfrm>
          <a:off x="3887279" y="0"/>
          <a:ext cx="2276604" cy="1474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68408"/>
              <a:satOff val="-746"/>
              <a:lumOff val="85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strah</a:t>
          </a:r>
          <a:endParaRPr lang="sl-S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jeza</a:t>
          </a:r>
          <a:endParaRPr lang="sl-S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err="1" smtClean="0"/>
            <a:t>aksioznost</a:t>
          </a:r>
          <a:endParaRPr lang="sl-S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depresija</a:t>
          </a:r>
          <a:endParaRPr lang="sl-SI" sz="1400" b="1" kern="1200" dirty="0"/>
        </a:p>
      </dsp:txBody>
      <dsp:txXfrm>
        <a:off x="4602656" y="32395"/>
        <a:ext cx="1528833" cy="1041252"/>
      </dsp:txXfrm>
    </dsp:sp>
    <dsp:sp modelId="{BCE15D89-264F-401C-A8C8-BE10132E6460}">
      <dsp:nvSpPr>
        <dsp:cNvPr id="0" name=""/>
        <dsp:cNvSpPr/>
      </dsp:nvSpPr>
      <dsp:spPr>
        <a:xfrm>
          <a:off x="172819" y="0"/>
          <a:ext cx="2276604" cy="1474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bolečina</a:t>
          </a:r>
          <a:endParaRPr lang="sl-S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težko dihanje</a:t>
          </a:r>
          <a:endParaRPr lang="sl-S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slabost</a:t>
          </a:r>
          <a:endParaRPr lang="sl-S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bruhanje</a:t>
          </a:r>
          <a:endParaRPr lang="sl-SI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1400" b="1" kern="1200" dirty="0" smtClean="0"/>
            <a:t>utrujenost</a:t>
          </a:r>
          <a:endParaRPr lang="sl-SI" sz="1400" b="1" kern="1200" dirty="0"/>
        </a:p>
      </dsp:txBody>
      <dsp:txXfrm>
        <a:off x="205214" y="32395"/>
        <a:ext cx="1528833" cy="1041252"/>
      </dsp:txXfrm>
    </dsp:sp>
    <dsp:sp modelId="{8760BB70-EBEF-49BA-A282-5BBFBB0DDE43}">
      <dsp:nvSpPr>
        <dsp:cNvPr id="0" name=""/>
        <dsp:cNvSpPr/>
      </dsp:nvSpPr>
      <dsp:spPr>
        <a:xfrm>
          <a:off x="1126781" y="262685"/>
          <a:ext cx="1995485" cy="1995485"/>
        </a:xfrm>
        <a:prstGeom prst="pieWedge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b="1" kern="1200" dirty="0" smtClean="0"/>
            <a:t>TELESNI SIMPTOMI</a:t>
          </a:r>
          <a:endParaRPr lang="sl-SI" sz="1700" b="1" kern="1200" dirty="0"/>
        </a:p>
      </dsp:txBody>
      <dsp:txXfrm>
        <a:off x="1711245" y="847149"/>
        <a:ext cx="1411021" cy="1411021"/>
      </dsp:txXfrm>
    </dsp:sp>
    <dsp:sp modelId="{80D33755-BDE8-430B-87D4-8E8760010A01}">
      <dsp:nvSpPr>
        <dsp:cNvPr id="0" name=""/>
        <dsp:cNvSpPr/>
      </dsp:nvSpPr>
      <dsp:spPr>
        <a:xfrm rot="5400000">
          <a:off x="3214437" y="262685"/>
          <a:ext cx="1995485" cy="1995485"/>
        </a:xfrm>
        <a:prstGeom prst="pieWedge">
          <a:avLst/>
        </a:prstGeom>
        <a:gradFill rotWithShape="0">
          <a:gsLst>
            <a:gs pos="0">
              <a:schemeClr val="accent5">
                <a:shade val="80000"/>
                <a:hueOff val="68408"/>
                <a:satOff val="-746"/>
                <a:lumOff val="8526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68408"/>
                <a:satOff val="-746"/>
                <a:lumOff val="8526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68408"/>
                <a:satOff val="-746"/>
                <a:lumOff val="85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b="1" kern="1200" dirty="0" smtClean="0"/>
            <a:t>PSIHOLOŠKI SIMPTOMI</a:t>
          </a:r>
          <a:endParaRPr lang="sl-SI" sz="1700" b="1" kern="1200" dirty="0"/>
        </a:p>
      </dsp:txBody>
      <dsp:txXfrm rot="-5400000">
        <a:off x="3214437" y="847149"/>
        <a:ext cx="1411021" cy="1411021"/>
      </dsp:txXfrm>
    </dsp:sp>
    <dsp:sp modelId="{B7110D5B-751A-4BDB-BC17-1B4776557000}">
      <dsp:nvSpPr>
        <dsp:cNvPr id="0" name=""/>
        <dsp:cNvSpPr/>
      </dsp:nvSpPr>
      <dsp:spPr>
        <a:xfrm rot="10800000">
          <a:off x="3214437" y="2350341"/>
          <a:ext cx="1995485" cy="1995485"/>
        </a:xfrm>
        <a:prstGeom prst="pieWedge">
          <a:avLst/>
        </a:prstGeom>
        <a:gradFill rotWithShape="0">
          <a:gsLst>
            <a:gs pos="0">
              <a:schemeClr val="accent5">
                <a:shade val="80000"/>
                <a:hueOff val="136816"/>
                <a:satOff val="-1492"/>
                <a:lumOff val="17053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36816"/>
                <a:satOff val="-1492"/>
                <a:lumOff val="17053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36816"/>
                <a:satOff val="-1492"/>
                <a:lumOff val="170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b="1" kern="1200" dirty="0" smtClean="0"/>
            <a:t>DUHOVNA OBRAVNAVA</a:t>
          </a:r>
          <a:endParaRPr lang="sl-SI" sz="1700" b="1" kern="1200" dirty="0"/>
        </a:p>
      </dsp:txBody>
      <dsp:txXfrm rot="10800000">
        <a:off x="3214437" y="2350341"/>
        <a:ext cx="1411021" cy="1411021"/>
      </dsp:txXfrm>
    </dsp:sp>
    <dsp:sp modelId="{5B52D832-687E-4ECA-B04B-3B5D2A71AF3F}">
      <dsp:nvSpPr>
        <dsp:cNvPr id="0" name=""/>
        <dsp:cNvSpPr/>
      </dsp:nvSpPr>
      <dsp:spPr>
        <a:xfrm rot="16200000">
          <a:off x="1126781" y="2350341"/>
          <a:ext cx="1995485" cy="1995485"/>
        </a:xfrm>
        <a:prstGeom prst="pieWedge">
          <a:avLst/>
        </a:prstGeom>
        <a:gradFill rotWithShape="0">
          <a:gsLst>
            <a:gs pos="0">
              <a:schemeClr val="accent5">
                <a:shade val="80000"/>
                <a:hueOff val="205224"/>
                <a:satOff val="-2238"/>
                <a:lumOff val="2557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205224"/>
                <a:satOff val="-2238"/>
                <a:lumOff val="2557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205224"/>
                <a:satOff val="-2238"/>
                <a:lumOff val="255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700" b="1" kern="1200" dirty="0" smtClean="0"/>
            <a:t>SOCIALNA OBRAVNAVA</a:t>
          </a:r>
        </a:p>
      </dsp:txBody>
      <dsp:txXfrm rot="5400000">
        <a:off x="1711245" y="2350341"/>
        <a:ext cx="1411021" cy="1411021"/>
      </dsp:txXfrm>
    </dsp:sp>
    <dsp:sp modelId="{32744B3D-6731-4C82-8616-F7B5DF278C30}">
      <dsp:nvSpPr>
        <dsp:cNvPr id="0" name=""/>
        <dsp:cNvSpPr/>
      </dsp:nvSpPr>
      <dsp:spPr>
        <a:xfrm>
          <a:off x="2823865" y="1889489"/>
          <a:ext cx="688972" cy="59910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24CCD1-6F7B-49FD-9CFE-3EF5B7D1FF8E}">
      <dsp:nvSpPr>
        <dsp:cNvPr id="0" name=""/>
        <dsp:cNvSpPr/>
      </dsp:nvSpPr>
      <dsp:spPr>
        <a:xfrm rot="10800000">
          <a:off x="2823865" y="2119915"/>
          <a:ext cx="688972" cy="59910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3D444-4210-4EED-890B-6FFF53CF2298}">
      <dsp:nvSpPr>
        <dsp:cNvPr id="0" name=""/>
        <dsp:cNvSpPr/>
      </dsp:nvSpPr>
      <dsp:spPr>
        <a:xfrm>
          <a:off x="-4894403" y="-750026"/>
          <a:ext cx="5829274" cy="5829274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A1A92-FB20-4DDE-9389-1DCA110524B2}">
      <dsp:nvSpPr>
        <dsp:cNvPr id="0" name=""/>
        <dsp:cNvSpPr/>
      </dsp:nvSpPr>
      <dsp:spPr>
        <a:xfrm>
          <a:off x="409046" y="270489"/>
          <a:ext cx="5703046" cy="541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6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+mn-lt"/>
            </a:rPr>
            <a:t>Obvladovanje simptomov</a:t>
          </a:r>
          <a:endParaRPr lang="sl-SI" sz="2000" b="1" kern="1200" dirty="0">
            <a:latin typeface="+mn-lt"/>
          </a:endParaRPr>
        </a:p>
      </dsp:txBody>
      <dsp:txXfrm>
        <a:off x="409046" y="270489"/>
        <a:ext cx="5703046" cy="541325"/>
      </dsp:txXfrm>
    </dsp:sp>
    <dsp:sp modelId="{F6B29D06-12C0-40FC-BA02-9F2CA6E3D0A3}">
      <dsp:nvSpPr>
        <dsp:cNvPr id="0" name=""/>
        <dsp:cNvSpPr/>
      </dsp:nvSpPr>
      <dsp:spPr>
        <a:xfrm>
          <a:off x="70717" y="202824"/>
          <a:ext cx="676657" cy="6766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C9CDD0F-776E-48B1-BA3D-019520B2944A}">
      <dsp:nvSpPr>
        <dsp:cNvPr id="0" name=""/>
        <dsp:cNvSpPr/>
      </dsp:nvSpPr>
      <dsp:spPr>
        <a:xfrm>
          <a:off x="796944" y="1082218"/>
          <a:ext cx="5315147" cy="541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6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+mn-lt"/>
            </a:rPr>
            <a:t>Celostna in neprekinjena oskrba</a:t>
          </a:r>
          <a:endParaRPr lang="sl-SI" sz="2000" b="1" kern="1200" dirty="0">
            <a:latin typeface="+mn-lt"/>
          </a:endParaRPr>
        </a:p>
      </dsp:txBody>
      <dsp:txXfrm>
        <a:off x="796944" y="1082218"/>
        <a:ext cx="5315147" cy="541325"/>
      </dsp:txXfrm>
    </dsp:sp>
    <dsp:sp modelId="{A35E673A-72EF-4190-9B90-1CE02744F9F0}">
      <dsp:nvSpPr>
        <dsp:cNvPr id="0" name=""/>
        <dsp:cNvSpPr/>
      </dsp:nvSpPr>
      <dsp:spPr>
        <a:xfrm>
          <a:off x="458615" y="1014553"/>
          <a:ext cx="676657" cy="6766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52A381-0A84-43AE-BB1D-F5388179DCFC}">
      <dsp:nvSpPr>
        <dsp:cNvPr id="0" name=""/>
        <dsp:cNvSpPr/>
      </dsp:nvSpPr>
      <dsp:spPr>
        <a:xfrm>
          <a:off x="915998" y="1893948"/>
          <a:ext cx="5196094" cy="541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6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+mn-lt"/>
            </a:rPr>
            <a:t>Prepoznavanje in oskrba ob koncu življenja</a:t>
          </a:r>
          <a:endParaRPr lang="sl-SI" sz="2000" b="1" kern="1200" dirty="0">
            <a:latin typeface="+mn-lt"/>
          </a:endParaRPr>
        </a:p>
      </dsp:txBody>
      <dsp:txXfrm>
        <a:off x="915998" y="1893948"/>
        <a:ext cx="5196094" cy="541325"/>
      </dsp:txXfrm>
    </dsp:sp>
    <dsp:sp modelId="{7BEC4387-7DC7-43E1-8FAB-A79DB19FE961}">
      <dsp:nvSpPr>
        <dsp:cNvPr id="0" name=""/>
        <dsp:cNvSpPr/>
      </dsp:nvSpPr>
      <dsp:spPr>
        <a:xfrm>
          <a:off x="577669" y="1826282"/>
          <a:ext cx="676657" cy="6766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E52AB6F-901E-4E8E-9E28-4726E3BA98F0}">
      <dsp:nvSpPr>
        <dsp:cNvPr id="0" name=""/>
        <dsp:cNvSpPr/>
      </dsp:nvSpPr>
      <dsp:spPr>
        <a:xfrm>
          <a:off x="796944" y="2705677"/>
          <a:ext cx="5315147" cy="541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6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+mn-lt"/>
            </a:rPr>
            <a:t>Zagotavljanje podpore družini</a:t>
          </a:r>
          <a:endParaRPr lang="sl-SI" sz="2000" b="1" kern="1200" dirty="0">
            <a:latin typeface="+mn-lt"/>
          </a:endParaRPr>
        </a:p>
      </dsp:txBody>
      <dsp:txXfrm>
        <a:off x="796944" y="2705677"/>
        <a:ext cx="5315147" cy="541325"/>
      </dsp:txXfrm>
    </dsp:sp>
    <dsp:sp modelId="{424BEF55-443B-4C49-9D80-2F5CC605FD61}">
      <dsp:nvSpPr>
        <dsp:cNvPr id="0" name=""/>
        <dsp:cNvSpPr/>
      </dsp:nvSpPr>
      <dsp:spPr>
        <a:xfrm>
          <a:off x="458615" y="2638011"/>
          <a:ext cx="676657" cy="6766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8DB76E7-F2B0-42EF-9DAD-A86C25E22715}">
      <dsp:nvSpPr>
        <dsp:cNvPr id="0" name=""/>
        <dsp:cNvSpPr/>
      </dsp:nvSpPr>
      <dsp:spPr>
        <a:xfrm>
          <a:off x="409046" y="3517406"/>
          <a:ext cx="5703046" cy="541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967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latin typeface="+mn-lt"/>
            </a:rPr>
            <a:t>Podpora v času žalovanja</a:t>
          </a:r>
          <a:endParaRPr lang="sl-SI" sz="2000" b="1" kern="1200" dirty="0">
            <a:latin typeface="+mn-lt"/>
          </a:endParaRPr>
        </a:p>
      </dsp:txBody>
      <dsp:txXfrm>
        <a:off x="409046" y="3517406"/>
        <a:ext cx="5703046" cy="541325"/>
      </dsp:txXfrm>
    </dsp:sp>
    <dsp:sp modelId="{0C939288-2D0A-4451-887F-F616B6E8DFA0}">
      <dsp:nvSpPr>
        <dsp:cNvPr id="0" name=""/>
        <dsp:cNvSpPr/>
      </dsp:nvSpPr>
      <dsp:spPr>
        <a:xfrm>
          <a:off x="70717" y="3449740"/>
          <a:ext cx="676657" cy="6766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E2B84-6BE0-4C09-9AF7-2F04B3041955}" type="datetimeFigureOut">
              <a:rPr lang="sl-SI" smtClean="0"/>
              <a:t>12.3.2019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05D3F-B604-4B05-BA56-4B086F534D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664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52AD-44B7-436C-997F-43710D4D18F4}" type="datetimeFigureOut">
              <a:rPr lang="sl-SI" smtClean="0"/>
              <a:t>12.3.2019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BCD-C665-45E3-913D-17834354CF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29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52AD-44B7-436C-997F-43710D4D18F4}" type="datetimeFigureOut">
              <a:rPr lang="sl-SI" smtClean="0"/>
              <a:t>12.3.2019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BCD-C665-45E3-913D-17834354CF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768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52AD-44B7-436C-997F-43710D4D18F4}" type="datetimeFigureOut">
              <a:rPr lang="sl-SI" smtClean="0"/>
              <a:t>12.3.2019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BCD-C665-45E3-913D-17834354CF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698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52AD-44B7-436C-997F-43710D4D18F4}" type="datetimeFigureOut">
              <a:rPr lang="sl-SI" smtClean="0"/>
              <a:t>12.3.2019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BCD-C665-45E3-913D-17834354CF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86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52AD-44B7-436C-997F-43710D4D18F4}" type="datetimeFigureOut">
              <a:rPr lang="sl-SI" smtClean="0"/>
              <a:t>12.3.2019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BCD-C665-45E3-913D-17834354CF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93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52AD-44B7-436C-997F-43710D4D18F4}" type="datetimeFigureOut">
              <a:rPr lang="sl-SI" smtClean="0"/>
              <a:t>12.3.2019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BCD-C665-45E3-913D-17834354CF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032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52AD-44B7-436C-997F-43710D4D18F4}" type="datetimeFigureOut">
              <a:rPr lang="sl-SI" smtClean="0"/>
              <a:t>12.3.2019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BCD-C665-45E3-913D-17834354CF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6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52AD-44B7-436C-997F-43710D4D18F4}" type="datetimeFigureOut">
              <a:rPr lang="sl-SI" smtClean="0"/>
              <a:t>12.3.2019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BCD-C665-45E3-913D-17834354CF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76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52AD-44B7-436C-997F-43710D4D18F4}" type="datetimeFigureOut">
              <a:rPr lang="sl-SI" smtClean="0"/>
              <a:t>12.3.2019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BCD-C665-45E3-913D-17834354CF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921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52AD-44B7-436C-997F-43710D4D18F4}" type="datetimeFigureOut">
              <a:rPr lang="sl-SI" smtClean="0"/>
              <a:t>12.3.2019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BCD-C665-45E3-913D-17834354CF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073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52AD-44B7-436C-997F-43710D4D18F4}" type="datetimeFigureOut">
              <a:rPr lang="sl-SI" smtClean="0"/>
              <a:t>12.3.2019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BCD-C665-45E3-913D-17834354CF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350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852AD-44B7-436C-997F-43710D4D18F4}" type="datetimeFigureOut">
              <a:rPr lang="sl-SI" smtClean="0"/>
              <a:t>12.3.2019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0BCD-C665-45E3-913D-17834354CF6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017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emf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png"/><Relationship Id="rId7" Type="http://schemas.openxmlformats.org/officeDocument/2006/relationships/image" Target="../media/image3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aliativnaoskrba.si/" TargetMode="External"/><Relationship Id="rId5" Type="http://schemas.openxmlformats.org/officeDocument/2006/relationships/hyperlink" Target="http://www.szpho.si/" TargetMode="Externa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zpho.si/" TargetMode="External"/><Relationship Id="rId5" Type="http://schemas.openxmlformats.org/officeDocument/2006/relationships/hyperlink" Target="mailto:mebert@onko-i.si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914" y="1375603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400" b="1" dirty="0" smtClean="0"/>
              <a:t>Ali </a:t>
            </a:r>
            <a:r>
              <a:rPr lang="sl-SI" sz="4400" b="1" dirty="0"/>
              <a:t>lahko s paliativnimi ukrepi odpravimo razloge za </a:t>
            </a:r>
            <a:r>
              <a:rPr lang="sl-SI" sz="4400" b="1" dirty="0" smtClean="0"/>
              <a:t>evtanazijo?</a:t>
            </a:r>
          </a:p>
          <a:p>
            <a:pPr algn="ctr"/>
            <a:endParaRPr lang="sl-SI" sz="4400" b="1" dirty="0"/>
          </a:p>
          <a:p>
            <a:pPr algn="ctr"/>
            <a:endParaRPr lang="sl-SI" sz="4400" b="1" dirty="0" smtClean="0"/>
          </a:p>
          <a:p>
            <a:pPr algn="ctr"/>
            <a:endParaRPr lang="sl-SI" sz="4400" b="1" dirty="0"/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dr</a:t>
            </a:r>
            <a:r>
              <a:rPr lang="pl-PL" sz="2000" b="1" dirty="0" smtClean="0"/>
              <a:t>. Maja Ebert Moltara, dr. med.</a:t>
            </a:r>
          </a:p>
          <a:p>
            <a:pPr algn="ctr"/>
            <a:r>
              <a:rPr lang="pl-PL" sz="2000" b="1" dirty="0" smtClean="0"/>
              <a:t>Oddelek za akutno paliativno oskrbo, Onkološki inštitut Ljubljan</a:t>
            </a:r>
          </a:p>
          <a:p>
            <a:pPr algn="ctr"/>
            <a:r>
              <a:rPr lang="pl-PL" sz="2000" b="1" dirty="0" smtClean="0"/>
              <a:t>Slovensko združenje za paliativno in hospic oskrbo</a:t>
            </a:r>
            <a:endParaRPr lang="sl-SI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3731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13</a:t>
            </a:r>
            <a:r>
              <a:rPr lang="sl-SI" sz="2000" dirty="0" smtClean="0"/>
              <a:t>.3.2019</a:t>
            </a:r>
            <a:r>
              <a:rPr lang="sl-SI" sz="2000" dirty="0" smtClean="0"/>
              <a:t>, </a:t>
            </a:r>
            <a:r>
              <a:rPr lang="sl-SI" sz="2000" dirty="0" smtClean="0"/>
              <a:t>Ljubljana</a:t>
            </a:r>
            <a:endParaRPr lang="sl-SI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8" b="38006"/>
          <a:stretch/>
        </p:blipFill>
        <p:spPr>
          <a:xfrm>
            <a:off x="3419872" y="315942"/>
            <a:ext cx="3549370" cy="753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4712"/>
            <a:ext cx="1345441" cy="7159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185"/>
            <a:ext cx="3009723" cy="891725"/>
          </a:xfrm>
          <a:prstGeom prst="rect">
            <a:avLst/>
          </a:prstGeom>
        </p:spPr>
      </p:pic>
      <p:pic>
        <p:nvPicPr>
          <p:cNvPr id="11" name="Picture 2" descr="Rezultat iskanja slik za family palliative 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93" y="3149677"/>
            <a:ext cx="2759833" cy="1842189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9" name="Up Ribbon 8"/>
          <p:cNvSpPr/>
          <p:nvPr/>
        </p:nvSpPr>
        <p:spPr>
          <a:xfrm>
            <a:off x="1223628" y="260648"/>
            <a:ext cx="6696744" cy="936104"/>
          </a:xfrm>
          <a:prstGeom prst="ribbon2">
            <a:avLst>
              <a:gd name="adj1" fmla="val 11085"/>
              <a:gd name="adj2" fmla="val 72095"/>
            </a:avLst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200" b="1" dirty="0" smtClean="0"/>
              <a:t>KDO?</a:t>
            </a:r>
            <a:endParaRPr lang="sl-SI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340768"/>
            <a:ext cx="6370026" cy="1835027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txBody>
          <a:bodyPr wrap="square" lIns="360000" tIns="360000" rIns="360000" bIns="360000">
            <a:spAutoFit/>
          </a:bodyPr>
          <a:lstStyle/>
          <a:p>
            <a:pPr algn="ctr">
              <a:defRPr/>
            </a:pPr>
            <a:r>
              <a:rPr lang="sl-SI" sz="2400" dirty="0"/>
              <a:t>Vsi zdravstveni delavci skupaj s sodelavci, ki obravnavajo neozdravljivo bolne.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8335" y="2341677"/>
            <a:ext cx="7650850" cy="352779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txBody>
          <a:bodyPr lIns="360000" tIns="360000" rIns="360000" bIns="360000">
            <a:spAutoFit/>
          </a:bodyPr>
          <a:lstStyle/>
          <a:p>
            <a:pPr>
              <a:defRPr/>
            </a:pPr>
            <a:r>
              <a:rPr lang="sl-SI" b="1" u="sng" dirty="0"/>
              <a:t>Osnovna paliativna oskrba (80% bolnikov):</a:t>
            </a:r>
            <a:r>
              <a:rPr lang="sl-SI" dirty="0"/>
              <a:t> </a:t>
            </a:r>
            <a:endParaRPr lang="sl-SI" dirty="0" smtClean="0"/>
          </a:p>
          <a:p>
            <a:pPr>
              <a:defRPr/>
            </a:pPr>
            <a:r>
              <a:rPr lang="sl-SI" sz="1600" dirty="0" smtClean="0"/>
              <a:t>se </a:t>
            </a:r>
            <a:r>
              <a:rPr lang="sl-SI" sz="1600" dirty="0"/>
              <a:t>izvaja na vseh ravneh zdravstvenega sistema </a:t>
            </a:r>
            <a:endParaRPr lang="sl-SI" sz="1600" dirty="0" smtClean="0"/>
          </a:p>
          <a:p>
            <a:pPr>
              <a:defRPr/>
            </a:pPr>
            <a:r>
              <a:rPr lang="sl-SI" sz="1600" dirty="0" smtClean="0"/>
              <a:t>(</a:t>
            </a:r>
            <a:r>
              <a:rPr lang="sl-SI" sz="1600" dirty="0"/>
              <a:t>v bolnišnicah, zdravstvenih domovih, na domu pacienta, pri izvajalcih institucionalnega varstva, nevladnih organizacijah – hospicih...) </a:t>
            </a:r>
          </a:p>
          <a:p>
            <a:pPr>
              <a:defRPr/>
            </a:pPr>
            <a:r>
              <a:rPr lang="sl-SI" sz="1600" i="1" dirty="0">
                <a:solidFill>
                  <a:srgbClr val="C00000"/>
                </a:solidFill>
              </a:rPr>
              <a:t>Izvajali naj bi jo vsi, ki obravnavajo neozdravljivo bolne.</a:t>
            </a:r>
          </a:p>
          <a:p>
            <a:pPr>
              <a:defRPr/>
            </a:pPr>
            <a:endParaRPr lang="sl-SI" dirty="0"/>
          </a:p>
          <a:p>
            <a:pPr>
              <a:defRPr/>
            </a:pPr>
            <a:r>
              <a:rPr lang="sl-SI" b="1" u="sng" dirty="0" smtClean="0"/>
              <a:t>Specializirana paliativna </a:t>
            </a:r>
            <a:r>
              <a:rPr lang="sl-SI" b="1" u="sng" dirty="0"/>
              <a:t>oskrba (20%)</a:t>
            </a:r>
            <a:r>
              <a:rPr lang="sl-SI" b="1" dirty="0"/>
              <a:t>: </a:t>
            </a:r>
            <a:endParaRPr lang="sl-SI" b="1" dirty="0" smtClean="0"/>
          </a:p>
          <a:p>
            <a:pPr>
              <a:defRPr/>
            </a:pPr>
            <a:r>
              <a:rPr lang="sl-SI" sz="1600" dirty="0" smtClean="0"/>
              <a:t>ne nadomešča </a:t>
            </a:r>
            <a:r>
              <a:rPr lang="sl-SI" sz="1600" dirty="0"/>
              <a:t>osnovne PO, temveč jo podpira in dopolnjuje glede na specifičnost in kompleksnost ugotovljenih potreb in težav. </a:t>
            </a:r>
          </a:p>
          <a:p>
            <a:pPr>
              <a:defRPr/>
            </a:pPr>
            <a:r>
              <a:rPr lang="sl-SI" sz="1600" i="1" dirty="0">
                <a:solidFill>
                  <a:srgbClr val="C00000"/>
                </a:solidFill>
              </a:rPr>
              <a:t>Izvajajo jo timi dodatno izobraženi za to delo.</a:t>
            </a:r>
            <a:endParaRPr lang="en-GB" sz="1600" i="1" dirty="0">
              <a:solidFill>
                <a:srgbClr val="C00000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710487" y="5591311"/>
            <a:ext cx="642688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>
                <a:latin typeface="Arial" pitchFamily="34" charset="0"/>
              </a:rPr>
              <a:t>EAPC: </a:t>
            </a:r>
            <a:r>
              <a:rPr lang="en-GB" altLang="sl-SI" sz="1200" b="1" dirty="0">
                <a:latin typeface="Arial" pitchFamily="34" charset="0"/>
              </a:rPr>
              <a:t>White Paper on standards</a:t>
            </a:r>
            <a:r>
              <a:rPr lang="sl-SI" altLang="sl-SI" sz="1200" b="1" dirty="0">
                <a:latin typeface="Arial" pitchFamily="34" charset="0"/>
              </a:rPr>
              <a:t> </a:t>
            </a:r>
            <a:r>
              <a:rPr lang="en-GB" altLang="sl-SI" sz="1200" b="1" dirty="0">
                <a:latin typeface="Arial" pitchFamily="34" charset="0"/>
              </a:rPr>
              <a:t>and norms for hospice and</a:t>
            </a:r>
            <a:r>
              <a:rPr lang="sl-SI" altLang="sl-SI" sz="1200" b="1" dirty="0">
                <a:latin typeface="Arial" pitchFamily="34" charset="0"/>
              </a:rPr>
              <a:t> </a:t>
            </a:r>
            <a:r>
              <a:rPr lang="en-GB" altLang="sl-SI" sz="1200" b="1" dirty="0">
                <a:latin typeface="Arial" pitchFamily="34" charset="0"/>
              </a:rPr>
              <a:t>palliative care in Europe</a:t>
            </a:r>
            <a:endParaRPr lang="en-GB" altLang="sl-SI" sz="1800" dirty="0">
              <a:latin typeface="Arial" pitchFamily="34" charset="0"/>
            </a:endParaRPr>
          </a:p>
        </p:txBody>
      </p:sp>
      <p:pic>
        <p:nvPicPr>
          <p:cNvPr id="13" name="Picture 2" descr="Rezultat iskanja slik za doctors nurses physiotherapist social wor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50815"/>
            <a:ext cx="2176803" cy="23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zultat iskanja slik za KO-R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65" y="1528727"/>
            <a:ext cx="133338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8-kraka zvezda 17"/>
          <p:cNvSpPr/>
          <p:nvPr/>
        </p:nvSpPr>
        <p:spPr>
          <a:xfrm>
            <a:off x="2175954" y="1795717"/>
            <a:ext cx="4875934" cy="4756656"/>
          </a:xfrm>
          <a:prstGeom prst="star8">
            <a:avLst/>
          </a:prstGeom>
          <a:solidFill>
            <a:schemeClr val="bg1">
              <a:alpha val="50000"/>
            </a:schemeClr>
          </a:solidFill>
          <a:ln w="254000">
            <a:solidFill>
              <a:schemeClr val="tx2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2" name="Picture 6" descr="http://cdn1.siol.net/sn/img/11/144/634418534607159201_onk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3" y="1652165"/>
            <a:ext cx="2178829" cy="129260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images01.olx.si/ui/5/01/19/1274031278_76439219_1-Samostojna-novozgrajena-hisa-Podcetrtek-12740312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00" y="3222723"/>
            <a:ext cx="2400300" cy="1800225"/>
          </a:xfrm>
          <a:prstGeom prst="rect">
            <a:avLst/>
          </a:prstGeom>
          <a:noFill/>
          <a:ln w="63500">
            <a:solidFill>
              <a:srgbClr val="FF0D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jeZBesedilom 7"/>
          <p:cNvSpPr txBox="1">
            <a:spLocks noChangeArrowheads="1"/>
          </p:cNvSpPr>
          <p:nvPr/>
        </p:nvSpPr>
        <p:spPr bwMode="auto">
          <a:xfrm>
            <a:off x="872861" y="1359856"/>
            <a:ext cx="1446212" cy="246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000" b="1" dirty="0">
                <a:solidFill>
                  <a:schemeClr val="bg1"/>
                </a:solidFill>
                <a:latin typeface="Arial" pitchFamily="34" charset="0"/>
              </a:rPr>
              <a:t>TERCIARNI CENTER</a:t>
            </a:r>
          </a:p>
        </p:txBody>
      </p:sp>
      <p:sp>
        <p:nvSpPr>
          <p:cNvPr id="15" name="PoljeZBesedilom 8"/>
          <p:cNvSpPr txBox="1">
            <a:spLocks noChangeArrowheads="1"/>
          </p:cNvSpPr>
          <p:nvPr/>
        </p:nvSpPr>
        <p:spPr bwMode="auto">
          <a:xfrm>
            <a:off x="6383212" y="5251377"/>
            <a:ext cx="2407143" cy="40011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sl-SI" altLang="sl-SI" sz="1000" b="1" dirty="0" smtClean="0">
                <a:solidFill>
                  <a:schemeClr val="bg1"/>
                </a:solidFill>
                <a:latin typeface="Arial" pitchFamily="34" charset="0"/>
              </a:rPr>
              <a:t>DRUŠTVA ZA POMOČ BOLNIKOM TER HOSPIC GIBANJA</a:t>
            </a:r>
            <a:endParaRPr lang="sl-SI" altLang="sl-SI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PoljeZBesedilom 10"/>
          <p:cNvSpPr txBox="1">
            <a:spLocks noChangeArrowheads="1"/>
          </p:cNvSpPr>
          <p:nvPr/>
        </p:nvSpPr>
        <p:spPr bwMode="auto">
          <a:xfrm>
            <a:off x="650096" y="3943064"/>
            <a:ext cx="2376487" cy="461962"/>
          </a:xfrm>
          <a:prstGeom prst="rect">
            <a:avLst/>
          </a:prstGeom>
          <a:solidFill>
            <a:srgbClr val="FF0D0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chemeClr val="bg1"/>
                </a:solidFill>
                <a:latin typeface="Arial" pitchFamily="34" charset="0"/>
              </a:rPr>
              <a:t>DRUŽINSKI ZDRAVNIK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chemeClr val="bg1"/>
                </a:solidFill>
                <a:latin typeface="Arial" pitchFamily="34" charset="0"/>
              </a:rPr>
              <a:t>S PATRONAŽNO SESTRO</a:t>
            </a:r>
          </a:p>
        </p:txBody>
      </p:sp>
      <p:pic>
        <p:nvPicPr>
          <p:cNvPr id="17" name="Picture 14" descr="http://www.dsoribnica.si/images/dom-starejsih01_veli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8" y="5451432"/>
            <a:ext cx="1785777" cy="133962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jeZBesedilom 9"/>
          <p:cNvSpPr txBox="1">
            <a:spLocks noChangeArrowheads="1"/>
          </p:cNvSpPr>
          <p:nvPr/>
        </p:nvSpPr>
        <p:spPr bwMode="auto">
          <a:xfrm>
            <a:off x="3687438" y="4961036"/>
            <a:ext cx="1706562" cy="276225"/>
          </a:xfrm>
          <a:prstGeom prst="rect">
            <a:avLst/>
          </a:prstGeom>
          <a:solidFill>
            <a:srgbClr val="FF0D0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>
                <a:solidFill>
                  <a:schemeClr val="bg1"/>
                </a:solidFill>
                <a:latin typeface="Arial" pitchFamily="34" charset="0"/>
              </a:rPr>
              <a:t>BOLNIK IN DRUŽINA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11" y="5490720"/>
            <a:ext cx="1814820" cy="1181504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slovenskenovice.si/sites/slovenskenovice.si/files/styles/s_1280_1024/public/2012/07/17/bolnisnica.png?itok=9sbhy7w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24" y="1802765"/>
            <a:ext cx="1658475" cy="124385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jeZBesedilom 7"/>
          <p:cNvSpPr txBox="1">
            <a:spLocks noChangeArrowheads="1"/>
          </p:cNvSpPr>
          <p:nvPr/>
        </p:nvSpPr>
        <p:spPr bwMode="auto">
          <a:xfrm>
            <a:off x="3595106" y="1510601"/>
            <a:ext cx="1865313" cy="2460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000" b="1" dirty="0">
                <a:solidFill>
                  <a:schemeClr val="bg1"/>
                </a:solidFill>
                <a:latin typeface="Arial" pitchFamily="34" charset="0"/>
              </a:rPr>
              <a:t>REGIONALNE BOLNIŠNICE</a:t>
            </a:r>
          </a:p>
        </p:txBody>
      </p:sp>
      <p:sp>
        <p:nvSpPr>
          <p:cNvPr id="22" name="PoljeZBesedilom 7"/>
          <p:cNvSpPr txBox="1">
            <a:spLocks noChangeArrowheads="1"/>
          </p:cNvSpPr>
          <p:nvPr/>
        </p:nvSpPr>
        <p:spPr bwMode="auto">
          <a:xfrm>
            <a:off x="515522" y="5182629"/>
            <a:ext cx="2147887" cy="2460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000" b="1" dirty="0">
                <a:solidFill>
                  <a:schemeClr val="bg1"/>
                </a:solidFill>
                <a:latin typeface="Arial" pitchFamily="34" charset="0"/>
              </a:rPr>
              <a:t>DOMOVI STAREJŠIH OBČANOV</a:t>
            </a:r>
          </a:p>
        </p:txBody>
      </p:sp>
      <p:pic>
        <p:nvPicPr>
          <p:cNvPr id="23" name="Picture 6" descr="Rezultat iskanja slik za slovensko društvo hosp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45" y="6064057"/>
            <a:ext cx="1447030" cy="488316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Rezultat iskanja slik za ljubhospi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82" y="5736600"/>
            <a:ext cx="1362959" cy="518016"/>
          </a:xfrm>
          <a:prstGeom prst="rect">
            <a:avLst/>
          </a:prstGeom>
          <a:noFill/>
          <a:ln w="158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8" t="37363" r="7569" b="16839"/>
          <a:stretch/>
        </p:blipFill>
        <p:spPr bwMode="auto">
          <a:xfrm>
            <a:off x="6769546" y="1703177"/>
            <a:ext cx="1959389" cy="153899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oljeZBesedilom 7"/>
          <p:cNvSpPr txBox="1">
            <a:spLocks noChangeArrowheads="1"/>
          </p:cNvSpPr>
          <p:nvPr/>
        </p:nvSpPr>
        <p:spPr bwMode="auto">
          <a:xfrm>
            <a:off x="6816582" y="1379438"/>
            <a:ext cx="1765227" cy="24622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000" b="1" dirty="0" smtClean="0">
                <a:solidFill>
                  <a:schemeClr val="bg1"/>
                </a:solidFill>
                <a:latin typeface="Arial" pitchFamily="34" charset="0"/>
              </a:rPr>
              <a:t>MOBILNI PALIATIVNI TIMI</a:t>
            </a:r>
            <a:endParaRPr lang="sl-SI" altLang="sl-SI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" name="PoljeZBesedilom 7"/>
          <p:cNvSpPr txBox="1">
            <a:spLocks noChangeArrowheads="1"/>
          </p:cNvSpPr>
          <p:nvPr/>
        </p:nvSpPr>
        <p:spPr bwMode="auto">
          <a:xfrm>
            <a:off x="7125962" y="3290279"/>
            <a:ext cx="1146468" cy="24622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000" b="1" dirty="0" smtClean="0">
                <a:solidFill>
                  <a:schemeClr val="bg1"/>
                </a:solidFill>
                <a:latin typeface="Arial" pitchFamily="34" charset="0"/>
              </a:rPr>
              <a:t>URGENTNI TIMI</a:t>
            </a:r>
            <a:endParaRPr lang="sl-SI" altLang="sl-SI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PoljeZBesedilom 10"/>
          <p:cNvSpPr txBox="1">
            <a:spLocks noChangeArrowheads="1"/>
          </p:cNvSpPr>
          <p:nvPr/>
        </p:nvSpPr>
        <p:spPr bwMode="auto">
          <a:xfrm>
            <a:off x="6400956" y="3943064"/>
            <a:ext cx="2376487" cy="461665"/>
          </a:xfrm>
          <a:prstGeom prst="rect">
            <a:avLst/>
          </a:prstGeom>
          <a:solidFill>
            <a:srgbClr val="FF0D0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1200" b="1" dirty="0" smtClean="0">
                <a:solidFill>
                  <a:schemeClr val="bg1"/>
                </a:solidFill>
                <a:latin typeface="Arial" pitchFamily="34" charset="0"/>
              </a:rPr>
              <a:t>LEKARNA, CENTRI ZA SOCIALNO DELO,...</a:t>
            </a:r>
            <a:endParaRPr lang="sl-SI" altLang="sl-SI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9" name="Picture 2" descr="Rezultat iskanja slik za palia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86" y="5747274"/>
            <a:ext cx="821089" cy="9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ezultat iskanja slik za KO-R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84" y="6394601"/>
            <a:ext cx="133338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Up Ribbon 31"/>
          <p:cNvSpPr/>
          <p:nvPr/>
        </p:nvSpPr>
        <p:spPr>
          <a:xfrm>
            <a:off x="1223628" y="260648"/>
            <a:ext cx="6696744" cy="936104"/>
          </a:xfrm>
          <a:prstGeom prst="ribbon2">
            <a:avLst>
              <a:gd name="adj1" fmla="val 11085"/>
              <a:gd name="adj2" fmla="val 72095"/>
            </a:avLst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200" b="1" dirty="0" smtClean="0"/>
              <a:t>KJE?</a:t>
            </a: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32150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12" name="Up Ribbon 11"/>
          <p:cNvSpPr/>
          <p:nvPr/>
        </p:nvSpPr>
        <p:spPr>
          <a:xfrm>
            <a:off x="1223628" y="260648"/>
            <a:ext cx="6696744" cy="936104"/>
          </a:xfrm>
          <a:prstGeom prst="ribbon2">
            <a:avLst>
              <a:gd name="adj1" fmla="val 11085"/>
              <a:gd name="adj2" fmla="val 72095"/>
            </a:avLst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200" b="1" dirty="0" smtClean="0"/>
              <a:t>KDAJ</a:t>
            </a:r>
            <a:r>
              <a:rPr lang="sl-SI" sz="3200" b="1" dirty="0"/>
              <a:t>?</a:t>
            </a:r>
          </a:p>
        </p:txBody>
      </p:sp>
      <p:sp>
        <p:nvSpPr>
          <p:cNvPr id="13" name="TextBox 42"/>
          <p:cNvSpPr txBox="1"/>
          <p:nvPr/>
        </p:nvSpPr>
        <p:spPr>
          <a:xfrm>
            <a:off x="660921" y="2766309"/>
            <a:ext cx="369332" cy="205556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200" b="1" dirty="0" err="1" smtClean="0">
                <a:solidFill>
                  <a:srgbClr val="002060"/>
                </a:solidFill>
              </a:rPr>
              <a:t>Diagn</a:t>
            </a:r>
            <a:r>
              <a:rPr lang="sl-SI" sz="1200" b="1" dirty="0" err="1" smtClean="0">
                <a:solidFill>
                  <a:srgbClr val="002060"/>
                </a:solidFill>
              </a:rPr>
              <a:t>oza</a:t>
            </a:r>
            <a:r>
              <a:rPr lang="sl-SI" sz="1200" b="1" dirty="0" smtClean="0">
                <a:solidFill>
                  <a:srgbClr val="002060"/>
                </a:solidFill>
              </a:rPr>
              <a:t> neozdravljive bolezni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99213" y="2458302"/>
            <a:ext cx="5505450" cy="236656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 w="381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/>
            <a:bevelB w="152400"/>
          </a:sp3d>
        </p:spPr>
        <p:txBody>
          <a:bodyPr wrap="none" anchor="ctr"/>
          <a:lstStyle/>
          <a:p>
            <a:pPr algn="ctr"/>
            <a:endParaRPr lang="sl-SI"/>
          </a:p>
          <a:p>
            <a:pPr algn="ctr"/>
            <a:endParaRPr lang="sl-SI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6709593" y="2520611"/>
            <a:ext cx="1224136" cy="2304256"/>
          </a:xfrm>
          <a:prstGeom prst="rtTriangle">
            <a:avLst/>
          </a:prstGeom>
          <a:solidFill>
            <a:schemeClr val="tx2"/>
          </a:solidFill>
          <a:ln w="381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/>
            <a:bevelB w="152400"/>
          </a:sp3d>
        </p:spPr>
        <p:txBody>
          <a:bodyPr wrap="none" anchor="ctr"/>
          <a:lstStyle/>
          <a:p>
            <a:pPr algn="ctr"/>
            <a:endParaRPr lang="sl-SI" sz="1000"/>
          </a:p>
          <a:p>
            <a:pPr algn="ctr"/>
            <a:endParaRPr lang="sl-SI" sz="1000"/>
          </a:p>
          <a:p>
            <a:pPr algn="ctr"/>
            <a:endParaRPr lang="sl-SI" sz="1000"/>
          </a:p>
          <a:p>
            <a:pPr algn="ctr"/>
            <a:endParaRPr lang="sl-SI" sz="1000"/>
          </a:p>
          <a:p>
            <a:pPr algn="ctr"/>
            <a:r>
              <a:rPr lang="sl-SI" sz="900"/>
              <a:t>   </a:t>
            </a:r>
          </a:p>
          <a:p>
            <a:pPr algn="ctr"/>
            <a:endParaRPr lang="sl-SI" sz="900"/>
          </a:p>
          <a:p>
            <a:pPr algn="ctr"/>
            <a:endParaRPr lang="sl-SI" sz="900"/>
          </a:p>
          <a:p>
            <a:pPr algn="ctr"/>
            <a:endParaRPr lang="sl-SI" sz="900"/>
          </a:p>
          <a:p>
            <a:pPr algn="ctr"/>
            <a:endParaRPr lang="sl-SI" sz="900"/>
          </a:p>
          <a:p>
            <a:pPr algn="ctr"/>
            <a:endParaRPr lang="sl-SI" sz="900"/>
          </a:p>
        </p:txBody>
      </p:sp>
      <p:sp>
        <p:nvSpPr>
          <p:cNvPr id="16" name="Pravokotnik 7"/>
          <p:cNvSpPr/>
          <p:nvPr/>
        </p:nvSpPr>
        <p:spPr>
          <a:xfrm>
            <a:off x="6606227" y="2467007"/>
            <a:ext cx="84508" cy="2357860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9"/>
          <p:cNvSpPr txBox="1">
            <a:spLocks noChangeArrowheads="1"/>
          </p:cNvSpPr>
          <p:nvPr/>
        </p:nvSpPr>
        <p:spPr bwMode="auto">
          <a:xfrm>
            <a:off x="1192609" y="2540499"/>
            <a:ext cx="29858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SPECIFIČNO ZDRAVLJENJE</a:t>
            </a:r>
            <a:endParaRPr lang="sl-SI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PoljeZBesedilom 11"/>
          <p:cNvSpPr txBox="1">
            <a:spLocks noChangeArrowheads="1"/>
          </p:cNvSpPr>
          <p:nvPr/>
        </p:nvSpPr>
        <p:spPr bwMode="auto">
          <a:xfrm>
            <a:off x="2288503" y="4449438"/>
            <a:ext cx="39170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PODPORNA IN PALIATIVNA OSKRBA</a:t>
            </a:r>
            <a:endParaRPr lang="sl-SI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PoljeZBesedilom 7"/>
          <p:cNvSpPr txBox="1"/>
          <p:nvPr/>
        </p:nvSpPr>
        <p:spPr>
          <a:xfrm>
            <a:off x="6205537" y="2520611"/>
            <a:ext cx="400110" cy="227423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sl-SI" sz="1400" b="1" spc="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UMIRANJE</a:t>
            </a:r>
            <a:endParaRPr lang="en-US" sz="1400" b="1" spc="3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PoljeZBesedilom 12"/>
          <p:cNvSpPr txBox="1">
            <a:spLocks noChangeArrowheads="1"/>
          </p:cNvSpPr>
          <p:nvPr/>
        </p:nvSpPr>
        <p:spPr bwMode="auto">
          <a:xfrm>
            <a:off x="6709593" y="4464827"/>
            <a:ext cx="11128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100" b="1" dirty="0" smtClean="0">
                <a:solidFill>
                  <a:schemeClr val="bg1"/>
                </a:solidFill>
              </a:rPr>
              <a:t>ŽALOVANJE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67535" y="1484784"/>
            <a:ext cx="2064305" cy="792088"/>
          </a:xfrm>
          <a:prstGeom prst="ellipse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ONKOLOGIJA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ight Arrow 44"/>
          <p:cNvSpPr>
            <a:spLocks noChangeArrowheads="1"/>
          </p:cNvSpPr>
          <p:nvPr/>
        </p:nvSpPr>
        <p:spPr bwMode="auto">
          <a:xfrm>
            <a:off x="1061031" y="5050590"/>
            <a:ext cx="6768752" cy="489109"/>
          </a:xfrm>
          <a:prstGeom prst="rightArrow">
            <a:avLst>
              <a:gd name="adj1" fmla="val 50000"/>
              <a:gd name="adj2" fmla="val 50031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0"/>
          </a:gradFill>
          <a:ln w="1905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/>
            <a:bevelB w="152400"/>
          </a:sp3d>
        </p:spPr>
        <p:txBody>
          <a:bodyPr wrap="square">
            <a:spAutoFit/>
          </a:bodyPr>
          <a:lstStyle/>
          <a:p>
            <a:r>
              <a:rPr lang="sl-SI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čas</a:t>
            </a:r>
            <a:endParaRPr lang="en-US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114697" y="2490143"/>
            <a:ext cx="5510159" cy="2308280"/>
          </a:xfrm>
          <a:custGeom>
            <a:avLst/>
            <a:gdLst>
              <a:gd name="connsiteX0" fmla="*/ 0 w 5510159"/>
              <a:gd name="connsiteY0" fmla="*/ 2308280 h 2308280"/>
              <a:gd name="connsiteX1" fmla="*/ 226423 w 5510159"/>
              <a:gd name="connsiteY1" fmla="*/ 1881560 h 2308280"/>
              <a:gd name="connsiteX2" fmla="*/ 653143 w 5510159"/>
              <a:gd name="connsiteY2" fmla="*/ 1864143 h 2308280"/>
              <a:gd name="connsiteX3" fmla="*/ 1367246 w 5510159"/>
              <a:gd name="connsiteY3" fmla="*/ 1489674 h 2308280"/>
              <a:gd name="connsiteX4" fmla="*/ 1672046 w 5510159"/>
              <a:gd name="connsiteY4" fmla="*/ 1019411 h 2308280"/>
              <a:gd name="connsiteX5" fmla="*/ 2299063 w 5510159"/>
              <a:gd name="connsiteY5" fmla="*/ 845240 h 2308280"/>
              <a:gd name="connsiteX6" fmla="*/ 2804160 w 5510159"/>
              <a:gd name="connsiteY6" fmla="*/ 984577 h 2308280"/>
              <a:gd name="connsiteX7" fmla="*/ 3500846 w 5510159"/>
              <a:gd name="connsiteY7" fmla="*/ 523023 h 2308280"/>
              <a:gd name="connsiteX8" fmla="*/ 3971109 w 5510159"/>
              <a:gd name="connsiteY8" fmla="*/ 488188 h 2308280"/>
              <a:gd name="connsiteX9" fmla="*/ 4389120 w 5510159"/>
              <a:gd name="connsiteY9" fmla="*/ 557857 h 2308280"/>
              <a:gd name="connsiteX10" fmla="*/ 4563292 w 5510159"/>
              <a:gd name="connsiteY10" fmla="*/ 305308 h 2308280"/>
              <a:gd name="connsiteX11" fmla="*/ 4859383 w 5510159"/>
              <a:gd name="connsiteY11" fmla="*/ 235640 h 2308280"/>
              <a:gd name="connsiteX12" fmla="*/ 5111932 w 5510159"/>
              <a:gd name="connsiteY12" fmla="*/ 105011 h 2308280"/>
              <a:gd name="connsiteX13" fmla="*/ 5477692 w 5510159"/>
              <a:gd name="connsiteY13" fmla="*/ 9217 h 2308280"/>
              <a:gd name="connsiteX14" fmla="*/ 5468983 w 5510159"/>
              <a:gd name="connsiteY14" fmla="*/ 9217 h 230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10159" h="2308280">
                <a:moveTo>
                  <a:pt x="0" y="2308280"/>
                </a:moveTo>
                <a:cubicBezTo>
                  <a:pt x="58783" y="2131931"/>
                  <a:pt x="117566" y="1955583"/>
                  <a:pt x="226423" y="1881560"/>
                </a:cubicBezTo>
                <a:cubicBezTo>
                  <a:pt x="335280" y="1807537"/>
                  <a:pt x="463006" y="1929457"/>
                  <a:pt x="653143" y="1864143"/>
                </a:cubicBezTo>
                <a:cubicBezTo>
                  <a:pt x="843280" y="1798829"/>
                  <a:pt x="1197429" y="1630463"/>
                  <a:pt x="1367246" y="1489674"/>
                </a:cubicBezTo>
                <a:cubicBezTo>
                  <a:pt x="1537063" y="1348885"/>
                  <a:pt x="1516743" y="1126817"/>
                  <a:pt x="1672046" y="1019411"/>
                </a:cubicBezTo>
                <a:cubicBezTo>
                  <a:pt x="1827349" y="912005"/>
                  <a:pt x="2110377" y="851046"/>
                  <a:pt x="2299063" y="845240"/>
                </a:cubicBezTo>
                <a:cubicBezTo>
                  <a:pt x="2487749" y="839434"/>
                  <a:pt x="2603863" y="1038280"/>
                  <a:pt x="2804160" y="984577"/>
                </a:cubicBezTo>
                <a:cubicBezTo>
                  <a:pt x="3004457" y="930874"/>
                  <a:pt x="3306355" y="605754"/>
                  <a:pt x="3500846" y="523023"/>
                </a:cubicBezTo>
                <a:cubicBezTo>
                  <a:pt x="3695337" y="440292"/>
                  <a:pt x="3823063" y="482382"/>
                  <a:pt x="3971109" y="488188"/>
                </a:cubicBezTo>
                <a:cubicBezTo>
                  <a:pt x="4119155" y="493994"/>
                  <a:pt x="4290423" y="588337"/>
                  <a:pt x="4389120" y="557857"/>
                </a:cubicBezTo>
                <a:cubicBezTo>
                  <a:pt x="4487817" y="527377"/>
                  <a:pt x="4484915" y="359011"/>
                  <a:pt x="4563292" y="305308"/>
                </a:cubicBezTo>
                <a:cubicBezTo>
                  <a:pt x="4641669" y="251605"/>
                  <a:pt x="4767943" y="269023"/>
                  <a:pt x="4859383" y="235640"/>
                </a:cubicBezTo>
                <a:cubicBezTo>
                  <a:pt x="4950823" y="202257"/>
                  <a:pt x="5008880" y="142748"/>
                  <a:pt x="5111932" y="105011"/>
                </a:cubicBezTo>
                <a:cubicBezTo>
                  <a:pt x="5214984" y="67274"/>
                  <a:pt x="5418184" y="25183"/>
                  <a:pt x="5477692" y="9217"/>
                </a:cubicBezTo>
                <a:cubicBezTo>
                  <a:pt x="5537201" y="-6749"/>
                  <a:pt x="5503092" y="1234"/>
                  <a:pt x="5468983" y="92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Oval 21"/>
          <p:cNvSpPr/>
          <p:nvPr/>
        </p:nvSpPr>
        <p:spPr>
          <a:xfrm>
            <a:off x="2117034" y="3605599"/>
            <a:ext cx="1825211" cy="792088"/>
          </a:xfrm>
          <a:prstGeom prst="ellipse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b="1" dirty="0">
                <a:solidFill>
                  <a:schemeClr val="tx1"/>
                </a:solidFill>
              </a:rPr>
              <a:t>p</a:t>
            </a:r>
            <a:r>
              <a:rPr lang="sl-SI" sz="1100" b="1" dirty="0" smtClean="0">
                <a:solidFill>
                  <a:schemeClr val="tx1"/>
                </a:solidFill>
              </a:rPr>
              <a:t>aliativna kemoterapija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2863" y="2997597"/>
            <a:ext cx="1766300" cy="784582"/>
          </a:xfrm>
          <a:prstGeom prst="ellipse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b="1" dirty="0">
                <a:solidFill>
                  <a:schemeClr val="tx1"/>
                </a:solidFill>
              </a:rPr>
              <a:t>p</a:t>
            </a:r>
            <a:r>
              <a:rPr lang="sl-SI" sz="1100" b="1" dirty="0" smtClean="0">
                <a:solidFill>
                  <a:schemeClr val="tx1"/>
                </a:solidFill>
              </a:rPr>
              <a:t>aliativna radioterapija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81855" y="2990091"/>
            <a:ext cx="1825211" cy="792088"/>
          </a:xfrm>
          <a:prstGeom prst="ellipse">
            <a:avLst/>
          </a:prstGeom>
          <a:solidFill>
            <a:srgbClr val="FFFFCC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b="1" dirty="0">
                <a:solidFill>
                  <a:schemeClr val="tx1"/>
                </a:solidFill>
              </a:rPr>
              <a:t>p</a:t>
            </a:r>
            <a:r>
              <a:rPr lang="sl-SI" sz="1100" b="1" dirty="0" smtClean="0">
                <a:solidFill>
                  <a:schemeClr val="tx1"/>
                </a:solidFill>
              </a:rPr>
              <a:t>aliativni operativni poseg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94461" y="3427811"/>
            <a:ext cx="2170407" cy="1037016"/>
          </a:xfrm>
          <a:prstGeom prst="ellipse">
            <a:avLst/>
          </a:prstGeom>
          <a:solidFill>
            <a:srgbClr val="00206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b="1" dirty="0" smtClean="0"/>
              <a:t>SIMPTOMATSKO ZDRAVLJENJE</a:t>
            </a:r>
          </a:p>
          <a:p>
            <a:pPr algn="ctr"/>
            <a:r>
              <a:rPr lang="sl-SI" sz="1100" b="1" dirty="0" smtClean="0"/>
              <a:t>(symptomatic care)</a:t>
            </a:r>
            <a:endParaRPr lang="en-GB" sz="1100" b="1" dirty="0"/>
          </a:p>
        </p:txBody>
      </p:sp>
      <p:sp>
        <p:nvSpPr>
          <p:cNvPr id="27" name="Rectangle 26"/>
          <p:cNvSpPr/>
          <p:nvPr/>
        </p:nvSpPr>
        <p:spPr>
          <a:xfrm>
            <a:off x="412959" y="5651545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400" b="1" dirty="0" smtClean="0"/>
              <a:t>e-učbenik za študente medicine: poglavje Paliativna oskrba (Ebert)</a:t>
            </a:r>
            <a:endParaRPr lang="sl-SI" sz="1400" b="1" dirty="0"/>
          </a:p>
        </p:txBody>
      </p:sp>
    </p:spTree>
    <p:extLst>
      <p:ext uri="{BB962C8B-B14F-4D97-AF65-F5344CB8AC3E}">
        <p14:creationId xmlns:p14="http://schemas.microsoft.com/office/powerpoint/2010/main" val="17671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4" grpId="0" animBg="1"/>
      <p:bldP spid="4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12" name="Up Ribbon 11"/>
          <p:cNvSpPr/>
          <p:nvPr/>
        </p:nvSpPr>
        <p:spPr>
          <a:xfrm>
            <a:off x="1223628" y="260648"/>
            <a:ext cx="6696744" cy="936104"/>
          </a:xfrm>
          <a:prstGeom prst="ribbon2">
            <a:avLst>
              <a:gd name="adj1" fmla="val 11085"/>
              <a:gd name="adj2" fmla="val 72095"/>
            </a:avLst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200" b="1" dirty="0" smtClean="0"/>
              <a:t>KDAJ</a:t>
            </a:r>
            <a:r>
              <a:rPr lang="sl-SI" sz="3200" b="1" dirty="0"/>
              <a:t>?</a:t>
            </a: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745" y="1242088"/>
            <a:ext cx="7660204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574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64019"/>
              </p:ext>
            </p:extLst>
          </p:nvPr>
        </p:nvGraphicFramePr>
        <p:xfrm>
          <a:off x="2483768" y="1621656"/>
          <a:ext cx="6554412" cy="5137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5617"/>
                <a:gridCol w="5178795"/>
              </a:tblGrid>
              <a:tr h="1076032">
                <a:tc>
                  <a:txBody>
                    <a:bodyPr/>
                    <a:lstStyle/>
                    <a:p>
                      <a:r>
                        <a:rPr lang="sl-SI" sz="1400" b="1" dirty="0" smtClean="0">
                          <a:solidFill>
                            <a:srgbClr val="FF0000"/>
                          </a:solidFill>
                        </a:rPr>
                        <a:t>RDEČE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>
                          <a:solidFill>
                            <a:srgbClr val="FF0000"/>
                          </a:solidFill>
                        </a:rPr>
                        <a:t>težki TELESNI</a:t>
                      </a:r>
                      <a:r>
                        <a:rPr lang="sl-SI" sz="1400" b="1" baseline="0" dirty="0" smtClean="0">
                          <a:solidFill>
                            <a:srgbClr val="FF0000"/>
                          </a:solidFill>
                        </a:rPr>
                        <a:t> SIMPTOMI </a:t>
                      </a:r>
                    </a:p>
                    <a:p>
                      <a:r>
                        <a:rPr lang="sl-SI" sz="1400" b="1" baseline="0" dirty="0" smtClean="0">
                          <a:solidFill>
                            <a:srgbClr val="FF0000"/>
                          </a:solidFill>
                        </a:rPr>
                        <a:t>(bolečina, dispnea, slabost, drugi hudi simptomi)</a:t>
                      </a:r>
                    </a:p>
                    <a:p>
                      <a:r>
                        <a:rPr lang="sl-SI" sz="1400" b="1" baseline="0" dirty="0" smtClean="0">
                          <a:solidFill>
                            <a:srgbClr val="FF0000"/>
                          </a:solidFill>
                        </a:rPr>
                        <a:t>DELIRIJ</a:t>
                      </a:r>
                    </a:p>
                    <a:p>
                      <a:r>
                        <a:rPr lang="sl-SI" sz="1400" b="1" baseline="0" dirty="0" smtClean="0">
                          <a:solidFill>
                            <a:srgbClr val="FF0000"/>
                          </a:solidFill>
                        </a:rPr>
                        <a:t>DEPRESIJA (samomorilnost)</a:t>
                      </a:r>
                    </a:p>
                    <a:p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73853">
                <a:tc>
                  <a:txBody>
                    <a:bodyPr/>
                    <a:lstStyle/>
                    <a:p>
                      <a:r>
                        <a:rPr lang="sl-SI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ORANŽNO</a:t>
                      </a:r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ZAPRTJE</a:t>
                      </a:r>
                    </a:p>
                    <a:p>
                      <a:r>
                        <a:rPr lang="sl-SI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blažji TELESNI SIMPTOMI (nespečnost, inapetenca, utrujenost, zaspanost)</a:t>
                      </a:r>
                    </a:p>
                    <a:p>
                      <a:r>
                        <a:rPr lang="sl-SI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ČUSTVENE STISKE: anksioznost, depresija</a:t>
                      </a:r>
                    </a:p>
                    <a:p>
                      <a:r>
                        <a:rPr lang="sl-SI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PREHRANJEVANJE</a:t>
                      </a:r>
                    </a:p>
                    <a:p>
                      <a:endParaRPr lang="en-GB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76032">
                <a:tc>
                  <a:txBody>
                    <a:bodyPr/>
                    <a:lstStyle/>
                    <a:p>
                      <a:r>
                        <a:rPr lang="sl-SI" sz="1400" b="1" dirty="0" smtClean="0">
                          <a:solidFill>
                            <a:srgbClr val="00B050"/>
                          </a:solidFill>
                        </a:rPr>
                        <a:t>ZELENO</a:t>
                      </a:r>
                      <a:endParaRPr lang="en-GB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>
                          <a:solidFill>
                            <a:srgbClr val="00B050"/>
                          </a:solidFill>
                        </a:rPr>
                        <a:t>SOCIALNI</a:t>
                      </a:r>
                      <a:r>
                        <a:rPr lang="sl-SI" sz="1400" b="1" baseline="0" dirty="0" smtClean="0">
                          <a:solidFill>
                            <a:srgbClr val="00B050"/>
                          </a:solidFill>
                        </a:rPr>
                        <a:t> STATUS</a:t>
                      </a:r>
                    </a:p>
                    <a:p>
                      <a:r>
                        <a:rPr lang="sl-SI" sz="1400" b="1" baseline="0" dirty="0" smtClean="0">
                          <a:solidFill>
                            <a:srgbClr val="00B050"/>
                          </a:solidFill>
                        </a:rPr>
                        <a:t>DRUŽINA, POLOŽAJ BOLNIKA ZNOTRAJ DRUŽINE</a:t>
                      </a:r>
                    </a:p>
                    <a:p>
                      <a:r>
                        <a:rPr lang="sl-SI" sz="1400" b="1" dirty="0" smtClean="0">
                          <a:solidFill>
                            <a:srgbClr val="00B050"/>
                          </a:solidFill>
                        </a:rPr>
                        <a:t>FINANČNI STATUS</a:t>
                      </a:r>
                    </a:p>
                    <a:p>
                      <a:r>
                        <a:rPr lang="sl-SI" sz="1400" b="1" dirty="0" smtClean="0">
                          <a:solidFill>
                            <a:srgbClr val="00B050"/>
                          </a:solidFill>
                        </a:rPr>
                        <a:t>DUHOVNOST</a:t>
                      </a:r>
                    </a:p>
                    <a:p>
                      <a:endParaRPr lang="sl-SI" sz="1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449762">
                <a:tc>
                  <a:txBody>
                    <a:bodyPr/>
                    <a:lstStyle/>
                    <a:p>
                      <a:r>
                        <a:rPr lang="sl-SI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MODRO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ZAPUŠČINA</a:t>
                      </a:r>
                      <a:r>
                        <a:rPr lang="sl-SI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(duhovno, pravno)</a:t>
                      </a:r>
                    </a:p>
                    <a:p>
                      <a:r>
                        <a:rPr lang="sl-SI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SIMBOLIČNA NESMRTNOST</a:t>
                      </a:r>
                    </a:p>
                    <a:p>
                      <a:r>
                        <a:rPr lang="sl-SI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DOBRO POČUTJE</a:t>
                      </a:r>
                    </a:p>
                    <a:p>
                      <a:r>
                        <a:rPr lang="sl-SI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ISKANJE „ISKRIC“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Up Ribbon 11"/>
          <p:cNvSpPr/>
          <p:nvPr/>
        </p:nvSpPr>
        <p:spPr>
          <a:xfrm>
            <a:off x="1223628" y="260648"/>
            <a:ext cx="6696744" cy="936104"/>
          </a:xfrm>
          <a:prstGeom prst="ribbon2">
            <a:avLst>
              <a:gd name="adj1" fmla="val 11085"/>
              <a:gd name="adj2" fmla="val 72095"/>
            </a:avLst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200" b="1" dirty="0"/>
              <a:t>Z</a:t>
            </a:r>
            <a:r>
              <a:rPr lang="sl-SI" sz="3200" b="1" dirty="0" smtClean="0"/>
              <a:t>AKAJ</a:t>
            </a:r>
            <a:r>
              <a:rPr lang="sl-SI" sz="3200" b="1" dirty="0"/>
              <a:t>?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432713" y="1614512"/>
            <a:ext cx="1041589" cy="48851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9" name="Isosceles Triangle 8"/>
          <p:cNvSpPr/>
          <p:nvPr/>
        </p:nvSpPr>
        <p:spPr>
          <a:xfrm flipV="1">
            <a:off x="1142779" y="1614512"/>
            <a:ext cx="1041589" cy="4885176"/>
          </a:xfrm>
          <a:prstGeom prst="triangle">
            <a:avLst>
              <a:gd name="adj" fmla="val 51690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" name="TextBox 9"/>
          <p:cNvSpPr txBox="1"/>
          <p:nvPr/>
        </p:nvSpPr>
        <p:spPr>
          <a:xfrm>
            <a:off x="1207475" y="1236327"/>
            <a:ext cx="916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solidFill>
                  <a:srgbClr val="C00000"/>
                </a:solidFill>
              </a:rPr>
              <a:t>NUJNO</a:t>
            </a:r>
            <a:endParaRPr lang="en-GB" sz="1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708" y="6588531"/>
            <a:ext cx="1418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solidFill>
                  <a:srgbClr val="002060"/>
                </a:solidFill>
              </a:rPr>
              <a:t>POMEMBNO</a:t>
            </a:r>
            <a:endParaRPr lang="en-GB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3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pic>
        <p:nvPicPr>
          <p:cNvPr id="3074" name="Picture 2" descr="Rezultat iskanja slik za sick patie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79" y="1018630"/>
            <a:ext cx="3575499" cy="2376264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sick pati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58" y="1018630"/>
            <a:ext cx="3569947" cy="2376264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vezana slik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/>
        </p:blipFill>
        <p:spPr bwMode="auto">
          <a:xfrm>
            <a:off x="4627939" y="3502613"/>
            <a:ext cx="3511154" cy="2417724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kittybloger.files.wordpress.com/2013/08/gradma-3.jpg?w=584&amp;h=4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79" y="3409651"/>
            <a:ext cx="3575499" cy="2681625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806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zultat iskanja slik za palliative care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60" y="197254"/>
            <a:ext cx="5700569" cy="33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1410" y="1052736"/>
            <a:ext cx="8031030" cy="4464496"/>
          </a:xfrm>
          <a:prstGeom prst="round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0" y="310980"/>
            <a:ext cx="9144000" cy="561975"/>
          </a:xfrm>
          <a:prstGeom prst="rect">
            <a:avLst/>
          </a:prstGeom>
          <a:solidFill>
            <a:schemeClr val="bg1">
              <a:alpha val="80000"/>
            </a:schemeClr>
          </a:solidFill>
          <a:ln w="63500">
            <a:noFill/>
          </a:ln>
        </p:spPr>
        <p:txBody>
          <a:bodyPr lIns="180000" tIns="180000" rIns="180000" bIns="18000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2800" b="1" dirty="0">
                <a:latin typeface="+mj-lt"/>
                <a:ea typeface="+mj-ea"/>
                <a:cs typeface="+mj-cs"/>
              </a:rPr>
              <a:t>KLJUČNI DELI PALIATIVNE OSKRBE</a:t>
            </a:r>
          </a:p>
        </p:txBody>
      </p:sp>
      <p:graphicFrame>
        <p:nvGraphicFramePr>
          <p:cNvPr id="9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101751"/>
              </p:ext>
            </p:extLst>
          </p:nvPr>
        </p:nvGraphicFramePr>
        <p:xfrm>
          <a:off x="535203" y="1196752"/>
          <a:ext cx="6171468" cy="43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64288" y="1304764"/>
            <a:ext cx="800219" cy="396044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sl-SI" sz="4000" b="1" dirty="0" smtClean="0"/>
              <a:t>KOMUNIKACIJA</a:t>
            </a:r>
            <a:endParaRPr lang="sl-SI" sz="4000" b="1" dirty="0"/>
          </a:p>
        </p:txBody>
      </p:sp>
    </p:spTree>
    <p:extLst>
      <p:ext uri="{BB962C8B-B14F-4D97-AF65-F5344CB8AC3E}">
        <p14:creationId xmlns:p14="http://schemas.microsoft.com/office/powerpoint/2010/main" val="37845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7" name="PoljeZBesedilom 3"/>
          <p:cNvSpPr txBox="1"/>
          <p:nvPr/>
        </p:nvSpPr>
        <p:spPr>
          <a:xfrm>
            <a:off x="0" y="4347073"/>
            <a:ext cx="9144000" cy="1558028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reflection blurRad="6350" stA="50000" endA="300" endPos="55000" dir="5400000" sy="-100000" algn="bl" rotWithShape="0"/>
            <a:softEdge rad="127000"/>
          </a:effectLst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en-US" b="1" dirty="0" smtClean="0">
                <a:latin typeface="Segoe Script" pitchFamily="34" charset="0"/>
              </a:rPr>
              <a:t>… a journey from the known life of this world </a:t>
            </a:r>
            <a:endParaRPr lang="sl-SI" b="1" dirty="0" smtClean="0">
              <a:latin typeface="Segoe Script" pitchFamily="34" charset="0"/>
            </a:endParaRPr>
          </a:p>
          <a:p>
            <a:pPr algn="ctr"/>
            <a:endParaRPr lang="en-US" b="1" dirty="0" smtClean="0">
              <a:effectLst>
                <a:reflection blurRad="6350" stA="55000" endA="300" endPos="45500" dir="5400000" sy="-100000" algn="bl" rotWithShape="0"/>
              </a:effectLst>
              <a:latin typeface="Segoe Script" pitchFamily="34" charset="0"/>
            </a:endParaRPr>
          </a:p>
          <a:p>
            <a:pPr algn="ctr"/>
            <a:r>
              <a:rPr lang="en-US" b="1" dirty="0" smtClean="0">
                <a:latin typeface="Segoe Script" pitchFamily="34" charset="0"/>
              </a:rPr>
              <a:t>		… to the unknown of what lies ahead.</a:t>
            </a:r>
            <a:endParaRPr lang="en-US" b="1" dirty="0">
              <a:latin typeface="Segoe Script" pitchFamily="34" charset="0"/>
            </a:endParaRPr>
          </a:p>
        </p:txBody>
      </p:sp>
      <p:pic>
        <p:nvPicPr>
          <p:cNvPr id="9" name="Slika 4" descr="23grac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7891" y="1124744"/>
            <a:ext cx="6309770" cy="3554608"/>
          </a:xfrm>
          <a:prstGeom prst="rect">
            <a:avLst/>
          </a:prstGeom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0" y="408325"/>
            <a:ext cx="9143999" cy="710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sl-SI" sz="2800" b="1" kern="0" dirty="0" smtClean="0">
                <a:solidFill>
                  <a:sysClr val="windowText" lastClr="000000"/>
                </a:solidFill>
                <a:latin typeface="+mn-lt"/>
              </a:rPr>
              <a:t>ZADNJI DNEVI ŽIVLJENJ - OBDOBJE UMIRANJA</a:t>
            </a:r>
            <a:endParaRPr lang="sl-SI" sz="2800" b="1" kern="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34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zultat iskanja slik za palliative care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60" y="197254"/>
            <a:ext cx="5700569" cy="33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pic>
        <p:nvPicPr>
          <p:cNvPr id="4098" name="Picture 2" descr="Rezultat iskanja slik za sympto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1"/>
            <a:ext cx="23411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1155" y="1290898"/>
            <a:ext cx="1855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ŽIVLJENJE</a:t>
            </a:r>
            <a:endParaRPr lang="sl-SI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775113"/>
            <a:ext cx="116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SMRT</a:t>
            </a:r>
            <a:endParaRPr lang="sl-SI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8372" y="1431898"/>
            <a:ext cx="292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DOSTOJANSTVO</a:t>
            </a:r>
            <a:endParaRPr lang="sl-SI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566" y="4557563"/>
            <a:ext cx="1960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TRPLJENJE</a:t>
            </a:r>
            <a:endParaRPr lang="sl-SI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3212976"/>
            <a:ext cx="2246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EVTANAZIJA</a:t>
            </a:r>
            <a:endParaRPr lang="sl-SI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4603729"/>
            <a:ext cx="3921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ZDRAVNIŠKA POMOČ </a:t>
            </a:r>
          </a:p>
          <a:p>
            <a:pPr algn="ctr"/>
            <a:r>
              <a:rPr lang="sl-S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PRI SAMOMORU</a:t>
            </a:r>
            <a:endParaRPr lang="sl-SI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698142"/>
            <a:ext cx="3690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PALIATIVNA OSKRBA</a:t>
            </a:r>
            <a:endParaRPr lang="sl-SI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" name="Slika 4" descr="23grac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1648" y="2036497"/>
            <a:ext cx="4005679" cy="2256599"/>
          </a:xfrm>
          <a:prstGeom prst="rect">
            <a:avLst/>
          </a:prstGeom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780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7" name="Pravokotnik 11"/>
          <p:cNvSpPr/>
          <p:nvPr/>
        </p:nvSpPr>
        <p:spPr>
          <a:xfrm>
            <a:off x="1409733" y="842121"/>
            <a:ext cx="6120680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 t="30960"/>
          <a:stretch>
            <a:fillRect/>
          </a:stretch>
        </p:blipFill>
        <p:spPr bwMode="auto">
          <a:xfrm>
            <a:off x="1039028" y="773479"/>
            <a:ext cx="7097980" cy="40011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13416" y="1758430"/>
            <a:ext cx="196576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en-US" sz="1200" b="1" dirty="0" smtClean="0"/>
              <a:t>KRONIČNO SRČNO POPUŠČANJE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27678" y="1038813"/>
            <a:ext cx="1965760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en-US" sz="1600" b="1" dirty="0" smtClean="0"/>
              <a:t>RAK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32045" y="2357600"/>
            <a:ext cx="1965760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en-US" sz="1200" b="1" dirty="0" smtClean="0"/>
              <a:t>KOPB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71000" y="4118853"/>
            <a:ext cx="1965760" cy="461665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altLang="en-US" sz="1200" b="1" dirty="0" smtClean="0"/>
              <a:t>KRHKOST STAROSTNIKOV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6102" y="188640"/>
            <a:ext cx="4835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OBDOBJA V PALIATIVNI OSKRBI</a:t>
            </a:r>
            <a:endParaRPr lang="sl-SI" sz="2800" b="1" dirty="0"/>
          </a:p>
        </p:txBody>
      </p:sp>
      <p:sp>
        <p:nvSpPr>
          <p:cNvPr id="15" name="Oval 14"/>
          <p:cNvSpPr/>
          <p:nvPr/>
        </p:nvSpPr>
        <p:spPr>
          <a:xfrm>
            <a:off x="6422443" y="3384508"/>
            <a:ext cx="995560" cy="965177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2"/>
          <p:cNvSpPr>
            <a:spLocks noChangeArrowheads="1"/>
          </p:cNvSpPr>
          <p:nvPr/>
        </p:nvSpPr>
        <p:spPr bwMode="auto">
          <a:xfrm>
            <a:off x="4895543" y="4873514"/>
            <a:ext cx="3241465" cy="30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+mn-lt"/>
              </a:rPr>
              <a:t>Murray, S. A et al. BMJ 2008;336:958-959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9068" y="5269850"/>
            <a:ext cx="5213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PALIATIVNA OSKRBA </a:t>
            </a:r>
            <a:r>
              <a:rPr lang="sl-SI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</a:t>
            </a:r>
            <a:r>
              <a:rPr lang="sl-SI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UMIRANJE</a:t>
            </a:r>
            <a:endParaRPr lang="sl-SI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96" y="423627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SIMPTOMI V PALIATIVNI OSKRBI</a:t>
            </a: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Rezultat iskanja slik za uptodate"/>
          <p:cNvSpPr>
            <a:spLocks noChangeAspect="1" noChangeArrowheads="1"/>
          </p:cNvSpPr>
          <p:nvPr/>
        </p:nvSpPr>
        <p:spPr bwMode="auto">
          <a:xfrm>
            <a:off x="155575" y="-190500"/>
            <a:ext cx="14382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Rezultat iskanja slik za uptodate"/>
          <p:cNvSpPr>
            <a:spLocks noChangeAspect="1" noChangeArrowheads="1"/>
          </p:cNvSpPr>
          <p:nvPr/>
        </p:nvSpPr>
        <p:spPr bwMode="auto">
          <a:xfrm>
            <a:off x="307975" y="-38100"/>
            <a:ext cx="14382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AutoShape 6" descr="Rezultat iskanja slik za uptodate"/>
          <p:cNvSpPr>
            <a:spLocks noChangeAspect="1" noChangeArrowheads="1"/>
          </p:cNvSpPr>
          <p:nvPr/>
        </p:nvSpPr>
        <p:spPr bwMode="auto">
          <a:xfrm>
            <a:off x="155575" y="-914400"/>
            <a:ext cx="4324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AutoShape 8" descr="Rezultat iskanja slik za uptodate"/>
          <p:cNvSpPr>
            <a:spLocks noChangeAspect="1" noChangeArrowheads="1"/>
          </p:cNvSpPr>
          <p:nvPr/>
        </p:nvSpPr>
        <p:spPr bwMode="auto">
          <a:xfrm>
            <a:off x="307975" y="-762000"/>
            <a:ext cx="4324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4" name="Picture 10" descr="Rezultat iskanja slik za uptod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762"/>
            <a:ext cx="2136309" cy="9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28708" r="50704" b="18965"/>
          <a:stretch/>
        </p:blipFill>
        <p:spPr bwMode="auto">
          <a:xfrm>
            <a:off x="971600" y="1143000"/>
            <a:ext cx="6605014" cy="449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6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pic>
        <p:nvPicPr>
          <p:cNvPr id="1026" name="Picture 2" descr="Rezultat iskanja slik za family palliative 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0" y="692696"/>
            <a:ext cx="3810000" cy="2543175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403" r="26134"/>
          <a:stretch/>
        </p:blipFill>
        <p:spPr bwMode="auto">
          <a:xfrm>
            <a:off x="4644008" y="698321"/>
            <a:ext cx="3785889" cy="2581127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vezana slik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8"/>
          <a:stretch/>
        </p:blipFill>
        <p:spPr bwMode="auto">
          <a:xfrm>
            <a:off x="4644008" y="3429000"/>
            <a:ext cx="3785889" cy="2438537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zultat iskanja slik za palliative care anima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/>
          <a:stretch/>
        </p:blipFill>
        <p:spPr bwMode="auto">
          <a:xfrm>
            <a:off x="501410" y="3428999"/>
            <a:ext cx="3810000" cy="2438537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6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142" y="206084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ZAKLJUČEK</a:t>
            </a:r>
            <a:endParaRPr lang="sl-SI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2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11" y="206084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PALIATIVNA OSKRBA </a:t>
            </a:r>
          </a:p>
          <a:p>
            <a:pPr algn="ctr"/>
            <a:r>
              <a:rPr lang="sl-SI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Symbol"/>
              </a:rPr>
              <a:t> </a:t>
            </a:r>
          </a:p>
          <a:p>
            <a:pPr algn="ctr"/>
            <a:r>
              <a:rPr lang="sl-SI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EVTANAZIJA</a:t>
            </a:r>
            <a:endParaRPr lang="sl-SI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5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8" y="1412776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Slovenija</a:t>
            </a:r>
          </a:p>
          <a:p>
            <a:pPr marL="571500" indent="-571500" algn="ctr">
              <a:buFont typeface="Symbol"/>
              <a:buChar char="»"/>
            </a:pPr>
            <a:r>
              <a:rPr lang="sl-SI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20.000 smrti/leto</a:t>
            </a:r>
          </a:p>
          <a:p>
            <a:pPr algn="ctr"/>
            <a:endParaRPr lang="sl-SI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sl-SI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večina potrebuje</a:t>
            </a:r>
          </a:p>
          <a:p>
            <a:pPr algn="ctr"/>
            <a:r>
              <a:rPr lang="sl-SI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PALIATIVNI PRISTOP</a:t>
            </a:r>
            <a:endParaRPr lang="sl-SI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34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888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PALIATIVNA OSKRBA</a:t>
            </a:r>
          </a:p>
          <a:p>
            <a:pPr algn="ctr"/>
            <a:r>
              <a:rPr lang="sl-SI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znanje in izkušnje</a:t>
            </a:r>
            <a:endParaRPr lang="sl-SI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14908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hlinkClick r:id="rId5"/>
              </a:rPr>
              <a:t>www.szpho.si</a:t>
            </a:r>
            <a:endParaRPr lang="sl-SI" sz="2800" dirty="0" smtClean="0"/>
          </a:p>
          <a:p>
            <a:pPr algn="ctr"/>
            <a:r>
              <a:rPr lang="sl-SI" sz="2800" dirty="0" smtClean="0">
                <a:hlinkClick r:id="rId6"/>
              </a:rPr>
              <a:t>www.paliativnaoskrba.si</a:t>
            </a:r>
            <a:endParaRPr lang="sl-SI" sz="2800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54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8884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PALIATIVNA OSKRBA</a:t>
            </a:r>
          </a:p>
          <a:p>
            <a:pPr algn="ctr"/>
            <a:r>
              <a:rPr lang="sl-SI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sl-SI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vsemogočna</a:t>
            </a:r>
          </a:p>
          <a:p>
            <a:pPr algn="ctr"/>
            <a:r>
              <a:rPr lang="sl-SI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r>
              <a:rPr lang="sl-SI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ahko pa pomaga mnogim</a:t>
            </a:r>
            <a:endParaRPr lang="sl-SI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5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7105" y="422108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000" dirty="0"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sl-SI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r. Maja </a:t>
            </a:r>
            <a:r>
              <a:rPr lang="sl-SI" sz="2000" dirty="0">
                <a:ea typeface="Verdana" panose="020B0604030504040204" pitchFamily="34" charset="0"/>
                <a:cs typeface="Verdana" panose="020B0604030504040204" pitchFamily="34" charset="0"/>
              </a:rPr>
              <a:t>Ebert Moltara, dr. med.</a:t>
            </a:r>
          </a:p>
          <a:p>
            <a:pPr algn="ctr"/>
            <a:r>
              <a:rPr lang="sl-SI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Oddelek za akutno paliativno oskrbo, Onkološki </a:t>
            </a:r>
            <a:r>
              <a:rPr lang="sl-SI" sz="2000" dirty="0">
                <a:ea typeface="Verdana" panose="020B0604030504040204" pitchFamily="34" charset="0"/>
                <a:cs typeface="Verdana" panose="020B0604030504040204" pitchFamily="34" charset="0"/>
              </a:rPr>
              <a:t>inštitut Ljubljana</a:t>
            </a:r>
          </a:p>
          <a:p>
            <a:pPr algn="ctr"/>
            <a:r>
              <a:rPr lang="sl-SI" sz="2000" dirty="0" smtClean="0"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mebert@onko-i.si</a:t>
            </a:r>
            <a:endParaRPr lang="sl-SI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2000" dirty="0"/>
              <a:t>Slovensko združenje za paliativno in </a:t>
            </a:r>
            <a:r>
              <a:rPr lang="pl-PL" sz="2000" dirty="0"/>
              <a:t>h</a:t>
            </a:r>
            <a:r>
              <a:rPr lang="pl-PL" sz="2000" dirty="0" smtClean="0"/>
              <a:t>ospic </a:t>
            </a:r>
            <a:r>
              <a:rPr lang="pl-PL" sz="2000" dirty="0" smtClean="0"/>
              <a:t>oskrbo</a:t>
            </a:r>
          </a:p>
          <a:p>
            <a:pPr algn="ctr"/>
            <a:r>
              <a:rPr lang="pl-PL" sz="2000" dirty="0" smtClean="0">
                <a:hlinkClick r:id="rId6"/>
              </a:rPr>
              <a:t>www.szpho.si</a:t>
            </a:r>
            <a:endParaRPr lang="sl-SI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pl-PL" sz="2000" dirty="0" smtClean="0"/>
          </a:p>
        </p:txBody>
      </p:sp>
      <p:pic>
        <p:nvPicPr>
          <p:cNvPr id="7" name="Picture 4" descr="Povezana sli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77" y="332656"/>
            <a:ext cx="537166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1155" y="1290898"/>
            <a:ext cx="1855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ŽIVLJENJE</a:t>
            </a:r>
            <a:endParaRPr lang="sl-SI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775113"/>
            <a:ext cx="116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SMRT</a:t>
            </a:r>
            <a:endParaRPr lang="sl-SI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8372" y="1431898"/>
            <a:ext cx="292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DOSTOJANSTVO</a:t>
            </a:r>
            <a:endParaRPr lang="sl-SI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566" y="4557563"/>
            <a:ext cx="1960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TRPLJENJE</a:t>
            </a:r>
            <a:endParaRPr lang="sl-SI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3212976"/>
            <a:ext cx="2246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EVTANAZIJA</a:t>
            </a:r>
            <a:endParaRPr lang="sl-SI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4603729"/>
            <a:ext cx="39210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ZDRAVNIŠKA POMOČ </a:t>
            </a:r>
          </a:p>
          <a:p>
            <a:pPr algn="ctr"/>
            <a:r>
              <a:rPr lang="sl-SI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PRI SAMOMORU</a:t>
            </a:r>
            <a:endParaRPr lang="sl-SI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698142"/>
            <a:ext cx="3690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PALIATIVNA OSKRBA</a:t>
            </a:r>
            <a:endParaRPr lang="sl-SI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" name="Slika 4" descr="23grac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1648" y="2036497"/>
            <a:ext cx="4005679" cy="2256599"/>
          </a:xfrm>
          <a:prstGeom prst="rect">
            <a:avLst/>
          </a:prstGeom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741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pic>
        <p:nvPicPr>
          <p:cNvPr id="7" name="Picture 2" descr="http://4.bp.blogspot.com/-cs0LTm4pYTc/ViW_xBIh_uI/AAAAAAAABMI/4EJb_y4rRBY/s1600/telef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7" y="1700807"/>
            <a:ext cx="3313451" cy="32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4762774" y="476672"/>
            <a:ext cx="3789545" cy="1861457"/>
          </a:xfrm>
          <a:prstGeom prst="cloudCallout">
            <a:avLst>
              <a:gd name="adj1" fmla="val -70771"/>
              <a:gd name="adj2" fmla="val 52138"/>
            </a:avLst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... p</a:t>
            </a:r>
            <a:r>
              <a:rPr lang="sl-SI" sz="2000" b="1" dirty="0" smtClean="0">
                <a:solidFill>
                  <a:schemeClr val="tx1"/>
                </a:solidFill>
              </a:rPr>
              <a:t>ri nas imamo paliativnega bolnika... 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5211094" y="2852936"/>
            <a:ext cx="3789545" cy="1861457"/>
          </a:xfrm>
          <a:prstGeom prst="cloudCallout">
            <a:avLst>
              <a:gd name="adj1" fmla="val -79274"/>
              <a:gd name="adj2" fmla="val -25991"/>
            </a:avLst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</a:rPr>
              <a:t>grr... </a:t>
            </a:r>
            <a:r>
              <a:rPr lang="sl-SI" sz="2000" b="1" dirty="0">
                <a:solidFill>
                  <a:schemeClr val="tx1"/>
                </a:solidFill>
              </a:rPr>
              <a:t>j</a:t>
            </a:r>
            <a:r>
              <a:rPr lang="sl-SI" sz="2000" b="1" dirty="0" smtClean="0">
                <a:solidFill>
                  <a:schemeClr val="tx1"/>
                </a:solidFill>
              </a:rPr>
              <a:t>e čisto terminalen... </a:t>
            </a:r>
          </a:p>
        </p:txBody>
      </p:sp>
    </p:spTree>
    <p:extLst>
      <p:ext uri="{BB962C8B-B14F-4D97-AF65-F5344CB8AC3E}">
        <p14:creationId xmlns:p14="http://schemas.microsoft.com/office/powerpoint/2010/main" val="280658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43631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/>
              <a:t>6</a:t>
            </a:r>
            <a:r>
              <a:rPr lang="sl-SI" sz="3200" b="1" dirty="0" smtClean="0"/>
              <a:t> OSNOVNIH VPRAŠANJ O PALIATIVNI OSKRBI:</a:t>
            </a:r>
            <a:endParaRPr lang="sl-SI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8955" y="1556792"/>
            <a:ext cx="2012145" cy="3970318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800" b="1" dirty="0">
                <a:solidFill>
                  <a:schemeClr val="bg1"/>
                </a:solidFill>
              </a:rPr>
              <a:t>KAJ?</a:t>
            </a:r>
          </a:p>
          <a:p>
            <a:pPr algn="ctr">
              <a:lnSpc>
                <a:spcPct val="150000"/>
              </a:lnSpc>
            </a:pPr>
            <a:r>
              <a:rPr lang="sl-SI" sz="2800" b="1" dirty="0" smtClean="0">
                <a:solidFill>
                  <a:schemeClr val="bg1"/>
                </a:solidFill>
              </a:rPr>
              <a:t>ZA KOGA?</a:t>
            </a:r>
          </a:p>
          <a:p>
            <a:pPr algn="ctr">
              <a:lnSpc>
                <a:spcPct val="150000"/>
              </a:lnSpc>
            </a:pPr>
            <a:r>
              <a:rPr lang="sl-SI" sz="2800" b="1" dirty="0" smtClean="0">
                <a:solidFill>
                  <a:schemeClr val="bg1"/>
                </a:solidFill>
              </a:rPr>
              <a:t>KDO?</a:t>
            </a:r>
          </a:p>
          <a:p>
            <a:pPr algn="ctr">
              <a:lnSpc>
                <a:spcPct val="150000"/>
              </a:lnSpc>
            </a:pPr>
            <a:r>
              <a:rPr lang="sl-SI" sz="2800" b="1" dirty="0" smtClean="0">
                <a:solidFill>
                  <a:schemeClr val="bg1"/>
                </a:solidFill>
              </a:rPr>
              <a:t>KJE?</a:t>
            </a:r>
          </a:p>
          <a:p>
            <a:pPr algn="ctr">
              <a:lnSpc>
                <a:spcPct val="150000"/>
              </a:lnSpc>
            </a:pPr>
            <a:r>
              <a:rPr lang="sl-SI" sz="2800" b="1" dirty="0" smtClean="0">
                <a:solidFill>
                  <a:schemeClr val="bg1"/>
                </a:solidFill>
              </a:rPr>
              <a:t>KDAJ</a:t>
            </a:r>
            <a:r>
              <a:rPr lang="sl-SI" sz="2800" b="1" dirty="0">
                <a:solidFill>
                  <a:schemeClr val="bg1"/>
                </a:solidFill>
              </a:rPr>
              <a:t>? ZAKAJ</a:t>
            </a:r>
            <a:r>
              <a:rPr lang="sl-SI" sz="2800" b="1" dirty="0" smtClean="0">
                <a:solidFill>
                  <a:schemeClr val="bg1"/>
                </a:solidFill>
              </a:rPr>
              <a:t>?</a:t>
            </a:r>
            <a:endParaRPr lang="sl-SI" sz="28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Rezultat iskanja slik za ptič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Rezultat iskanja slik za ptičk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4" name="Picture 6" descr="Rezultat iskanja slik za ptič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0" y="2170838"/>
            <a:ext cx="5484450" cy="2742226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211" y="2420888"/>
            <a:ext cx="8136904" cy="3681686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Paliativna </a:t>
            </a:r>
            <a:r>
              <a:rPr lang="sl-S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oskrba </a:t>
            </a:r>
          </a:p>
          <a:p>
            <a:pPr algn="ctr"/>
            <a:r>
              <a:rPr lang="sl-S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aktivna celostna pomoč pacientom vseh starosti z napredovalo kronično neozdravljivo boleznijo ter njihovim bližnjim, slednjim tako v času bolezni kot v procesu žalovanja</a:t>
            </a:r>
            <a:r>
              <a:rPr lang="sl-S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sl-SI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Državni program paliativne oskrbe, 2010 </a:t>
            </a:r>
          </a:p>
          <a:p>
            <a:pPr algn="ctr"/>
            <a:r>
              <a:rPr lang="sl-S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(WHO definition of palliative care)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6" y="1268760"/>
            <a:ext cx="2559054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Up Ribbon 11"/>
          <p:cNvSpPr/>
          <p:nvPr/>
        </p:nvSpPr>
        <p:spPr>
          <a:xfrm>
            <a:off x="1223628" y="260648"/>
            <a:ext cx="6696744" cy="936104"/>
          </a:xfrm>
          <a:prstGeom prst="ribbon2">
            <a:avLst>
              <a:gd name="adj1" fmla="val 11085"/>
              <a:gd name="adj2" fmla="val 72095"/>
            </a:avLst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200" b="1" dirty="0"/>
              <a:t>KAJ?</a:t>
            </a:r>
          </a:p>
        </p:txBody>
      </p:sp>
    </p:spTree>
    <p:extLst>
      <p:ext uri="{BB962C8B-B14F-4D97-AF65-F5344CB8AC3E}">
        <p14:creationId xmlns:p14="http://schemas.microsoft.com/office/powerpoint/2010/main" val="407845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46080046"/>
              </p:ext>
            </p:extLst>
          </p:nvPr>
        </p:nvGraphicFramePr>
        <p:xfrm>
          <a:off x="2267744" y="1484784"/>
          <a:ext cx="63367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jeZBesedilom 3"/>
          <p:cNvSpPr txBox="1"/>
          <p:nvPr/>
        </p:nvSpPr>
        <p:spPr>
          <a:xfrm>
            <a:off x="170001" y="3356992"/>
            <a:ext cx="3168352" cy="1102179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127000"/>
          </a:effectLst>
        </p:spPr>
        <p:txBody>
          <a:bodyPr wrap="square" lIns="180000" tIns="180000" rIns="180000" bIns="180000">
            <a:spAutoFit/>
          </a:bodyPr>
          <a:lstStyle/>
          <a:p>
            <a:pPr>
              <a:defRPr/>
            </a:pPr>
            <a:r>
              <a:rPr lang="sl-SI" sz="2400" b="1" dirty="0" smtClean="0">
                <a:latin typeface="Arial" charset="0"/>
                <a:cs typeface="Arial" charset="0"/>
              </a:rPr>
              <a:t>CELOSTNA </a:t>
            </a:r>
          </a:p>
          <a:p>
            <a:pPr>
              <a:defRPr/>
            </a:pPr>
            <a:r>
              <a:rPr lang="sl-SI" sz="2400" b="1" dirty="0" smtClean="0">
                <a:latin typeface="Arial" charset="0"/>
                <a:cs typeface="Arial" charset="0"/>
              </a:rPr>
              <a:t>OBRAVNAVA</a:t>
            </a:r>
            <a:endParaRPr lang="sl-SI" sz="2400" b="1" dirty="0">
              <a:latin typeface="Arial" charset="0"/>
              <a:cs typeface="Arial" charset="0"/>
            </a:endParaRPr>
          </a:p>
        </p:txBody>
      </p:sp>
      <p:sp>
        <p:nvSpPr>
          <p:cNvPr id="10" name="Up Ribbon 9"/>
          <p:cNvSpPr/>
          <p:nvPr/>
        </p:nvSpPr>
        <p:spPr>
          <a:xfrm>
            <a:off x="1223628" y="260648"/>
            <a:ext cx="6696744" cy="936104"/>
          </a:xfrm>
          <a:prstGeom prst="ribbon2">
            <a:avLst>
              <a:gd name="adj1" fmla="val 11085"/>
              <a:gd name="adj2" fmla="val 72095"/>
            </a:avLst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200" b="1" dirty="0"/>
              <a:t>KAJ?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628" y="6435316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400" b="1" dirty="0" smtClean="0"/>
              <a:t>e-učbenik za študente medicine: poglavje Paliativna oskrba (Ebert)</a:t>
            </a:r>
            <a:endParaRPr lang="sl-SI" sz="1400" b="1" dirty="0"/>
          </a:p>
        </p:txBody>
      </p:sp>
    </p:spTree>
    <p:extLst>
      <p:ext uri="{BB962C8B-B14F-4D97-AF65-F5344CB8AC3E}">
        <p14:creationId xmlns:p14="http://schemas.microsoft.com/office/powerpoint/2010/main" val="4247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Ribbon 9"/>
          <p:cNvSpPr/>
          <p:nvPr/>
        </p:nvSpPr>
        <p:spPr>
          <a:xfrm>
            <a:off x="1223628" y="260648"/>
            <a:ext cx="6696744" cy="936104"/>
          </a:xfrm>
          <a:prstGeom prst="ribbon2">
            <a:avLst>
              <a:gd name="adj1" fmla="val 11085"/>
              <a:gd name="adj2" fmla="val 72095"/>
            </a:avLst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200" b="1" dirty="0"/>
              <a:t>KAJ?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843431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zagovarja življenje in spoštuje umiranje kot naravni proces</a:t>
            </a:r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sl-SI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sl-SI" sz="2400" dirty="0" smtClean="0"/>
              <a:t>na </a:t>
            </a:r>
            <a:r>
              <a:rPr lang="sl-SI" sz="2400" dirty="0"/>
              <a:t>paciente, ki umirajo, ne smemo gledati kot na medicinski neuspeh, deležni morajo biti učinkovitega lajšanja telesnih, socialnih, psiholoških in duhovnih potreb ter težav. Vse aktivnosti morajo biti usmerjene v izboljšanje kakovosti preostalega življenja. </a:t>
            </a:r>
            <a:endParaRPr lang="sl-SI" sz="2400" dirty="0" smtClean="0"/>
          </a:p>
          <a:p>
            <a:pPr lvl="0" algn="ctr"/>
            <a:endParaRPr lang="sl-SI" sz="2400" dirty="0"/>
          </a:p>
          <a:p>
            <a:pPr algn="ctr"/>
            <a:r>
              <a:rPr lang="sl-SI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smrti niti ne pospešuje niti ne zavlačuje: </a:t>
            </a:r>
            <a:endParaRPr lang="sl-SI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sz="2400" dirty="0" smtClean="0"/>
              <a:t>na </a:t>
            </a:r>
            <a:r>
              <a:rPr lang="sl-SI" sz="2400" dirty="0"/>
              <a:t>osnovi strokovnih utemeljitev se izvajajo le posegi, ki pacientom izboljšajo kakovost življenja. </a:t>
            </a:r>
          </a:p>
          <a:p>
            <a:pPr lvl="0" algn="ctr"/>
            <a:endParaRPr lang="sl-SI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581107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Državni program paliativne oskrbe, 2010 </a:t>
            </a:r>
          </a:p>
          <a:p>
            <a:pPr algn="ctr"/>
            <a:r>
              <a:rPr lang="sl-SI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(WHO definition of palliative care)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6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7" y="5867537"/>
            <a:ext cx="2534603" cy="750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0" y="5978794"/>
            <a:ext cx="2880338" cy="639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953776"/>
            <a:ext cx="1296144" cy="689734"/>
          </a:xfrm>
          <a:prstGeom prst="rect">
            <a:avLst/>
          </a:prstGeom>
        </p:spPr>
      </p:pic>
      <p:sp>
        <p:nvSpPr>
          <p:cNvPr id="9" name="Up Ribbon 8"/>
          <p:cNvSpPr/>
          <p:nvPr/>
        </p:nvSpPr>
        <p:spPr>
          <a:xfrm>
            <a:off x="1223628" y="260648"/>
            <a:ext cx="6696744" cy="936104"/>
          </a:xfrm>
          <a:prstGeom prst="ribbon2">
            <a:avLst>
              <a:gd name="adj1" fmla="val 11085"/>
              <a:gd name="adj2" fmla="val 72095"/>
            </a:avLst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3200" b="1" dirty="0" smtClean="0"/>
              <a:t>ZA KOGA?</a:t>
            </a:r>
            <a:endParaRPr lang="sl-SI" sz="3200" b="1" dirty="0"/>
          </a:p>
        </p:txBody>
      </p:sp>
      <p:sp>
        <p:nvSpPr>
          <p:cNvPr id="7" name="Pravokotnik 10"/>
          <p:cNvSpPr/>
          <p:nvPr/>
        </p:nvSpPr>
        <p:spPr>
          <a:xfrm>
            <a:off x="950976" y="1295835"/>
            <a:ext cx="8013511" cy="4725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 t="30960"/>
          <a:stretch>
            <a:fillRect/>
          </a:stretch>
        </p:blipFill>
        <p:spPr bwMode="auto">
          <a:xfrm>
            <a:off x="760329" y="1467577"/>
            <a:ext cx="7772484" cy="43819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1" name="Pravokotnik 2"/>
          <p:cNvSpPr>
            <a:spLocks noChangeArrowheads="1"/>
          </p:cNvSpPr>
          <p:nvPr/>
        </p:nvSpPr>
        <p:spPr bwMode="auto">
          <a:xfrm>
            <a:off x="1013569" y="5418932"/>
            <a:ext cx="3241465" cy="30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Tx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+mn-lt"/>
              </a:rPr>
              <a:t>Murray, S. A et al. BMJ 2008;336:958-959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9512" y="2643557"/>
            <a:ext cx="196576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altLang="en-US" sz="1200" b="1" dirty="0"/>
              <a:t>KRONIČNO SRČNO POPUŠČANJE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23627" y="1353766"/>
            <a:ext cx="1965760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altLang="en-US" sz="1200" b="1" dirty="0"/>
              <a:t>RAK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9512" y="3201943"/>
            <a:ext cx="1965760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altLang="en-US" sz="1200" b="1" dirty="0"/>
              <a:t>KOPB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555776" y="4653136"/>
            <a:ext cx="1965760" cy="461665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altLang="en-US" sz="1200" b="1" dirty="0"/>
              <a:t>KRHKOST STAROSTNIKOV</a:t>
            </a:r>
          </a:p>
        </p:txBody>
      </p:sp>
    </p:spTree>
    <p:extLst>
      <p:ext uri="{BB962C8B-B14F-4D97-AF65-F5344CB8AC3E}">
        <p14:creationId xmlns:p14="http://schemas.microsoft.com/office/powerpoint/2010/main" val="33540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675</Words>
  <Application>Microsoft Office PowerPoint</Application>
  <PresentationFormat>On-screen Show (4:3)</PresentationFormat>
  <Paragraphs>185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 Ebert Moltara</dc:creator>
  <cp:lastModifiedBy>Maja Ebert Moltara</cp:lastModifiedBy>
  <cp:revision>64</cp:revision>
  <dcterms:created xsi:type="dcterms:W3CDTF">2018-03-03T08:03:29Z</dcterms:created>
  <dcterms:modified xsi:type="dcterms:W3CDTF">2019-03-12T19:00:37Z</dcterms:modified>
</cp:coreProperties>
</file>