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8" d="100"/>
          <a:sy n="128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93998-2BCF-471C-88CB-BBEB79A34E5E}" type="datetimeFigureOut">
              <a:rPr lang="sl-SI" smtClean="0"/>
              <a:t>13.3.2019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3B2F-5D8F-4154-8612-5777E237D0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55681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93998-2BCF-471C-88CB-BBEB79A34E5E}" type="datetimeFigureOut">
              <a:rPr lang="sl-SI" smtClean="0"/>
              <a:t>13.3.2019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3B2F-5D8F-4154-8612-5777E237D0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21356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93998-2BCF-471C-88CB-BBEB79A34E5E}" type="datetimeFigureOut">
              <a:rPr lang="sl-SI" smtClean="0"/>
              <a:t>13.3.2019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3B2F-5D8F-4154-8612-5777E237D0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37672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93998-2BCF-471C-88CB-BBEB79A34E5E}" type="datetimeFigureOut">
              <a:rPr lang="sl-SI" smtClean="0"/>
              <a:t>13.3.2019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3B2F-5D8F-4154-8612-5777E237D0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33817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93998-2BCF-471C-88CB-BBEB79A34E5E}" type="datetimeFigureOut">
              <a:rPr lang="sl-SI" smtClean="0"/>
              <a:t>13.3.2019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3B2F-5D8F-4154-8612-5777E237D0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815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93998-2BCF-471C-88CB-BBEB79A34E5E}" type="datetimeFigureOut">
              <a:rPr lang="sl-SI" smtClean="0"/>
              <a:t>13.3.2019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3B2F-5D8F-4154-8612-5777E237D0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42151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93998-2BCF-471C-88CB-BBEB79A34E5E}" type="datetimeFigureOut">
              <a:rPr lang="sl-SI" smtClean="0"/>
              <a:t>13.3.2019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3B2F-5D8F-4154-8612-5777E237D0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19950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93998-2BCF-471C-88CB-BBEB79A34E5E}" type="datetimeFigureOut">
              <a:rPr lang="sl-SI" smtClean="0"/>
              <a:t>13.3.2019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3B2F-5D8F-4154-8612-5777E237D0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23521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93998-2BCF-471C-88CB-BBEB79A34E5E}" type="datetimeFigureOut">
              <a:rPr lang="sl-SI" smtClean="0"/>
              <a:t>13.3.2019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3B2F-5D8F-4154-8612-5777E237D0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15094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93998-2BCF-471C-88CB-BBEB79A34E5E}" type="datetimeFigureOut">
              <a:rPr lang="sl-SI" smtClean="0"/>
              <a:t>13.3.2019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3B2F-5D8F-4154-8612-5777E237D0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6527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93998-2BCF-471C-88CB-BBEB79A34E5E}" type="datetimeFigureOut">
              <a:rPr lang="sl-SI" smtClean="0"/>
              <a:t>13.3.2019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33B2F-5D8F-4154-8612-5777E237D0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82711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93998-2BCF-471C-88CB-BBEB79A34E5E}" type="datetimeFigureOut">
              <a:rPr lang="sl-SI" smtClean="0"/>
              <a:t>13.3.2019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33B2F-5D8F-4154-8612-5777E237D0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6119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sl-SI" b="1" dirty="0"/>
              <a:t>Nedotakljivost človekovega življenja</a:t>
            </a:r>
            <a:r>
              <a:rPr lang="sl-SI" dirty="0"/>
              <a:t/>
            </a:r>
            <a:br>
              <a:rPr lang="sl-SI" dirty="0"/>
            </a:br>
            <a:r>
              <a:rPr lang="sl-SI" dirty="0" smtClean="0"/>
              <a:t>, 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Robert Petkovšek</a:t>
            </a:r>
          </a:p>
          <a:p>
            <a:r>
              <a:rPr lang="sl-SI" sz="2800" dirty="0" smtClean="0"/>
              <a:t>Teološka fakulteta Univerze v Ljubljani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2592086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Življenje kot biološki pojav in pojem</a:t>
            </a:r>
            <a:endParaRPr lang="sl-SI" dirty="0"/>
          </a:p>
        </p:txBody>
      </p:sp>
      <p:sp>
        <p:nvSpPr>
          <p:cNvPr id="5" name="Ograda vsebine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raznolikost, diferenciranost in </a:t>
            </a:r>
            <a:r>
              <a:rPr lang="sl-SI" dirty="0" err="1" smtClean="0"/>
              <a:t>gradualnost</a:t>
            </a:r>
            <a:r>
              <a:rPr lang="sl-SI" dirty="0" smtClean="0"/>
              <a:t> biološkega življenja</a:t>
            </a:r>
          </a:p>
          <a:p>
            <a:r>
              <a:rPr lang="sl-SI" dirty="0" smtClean="0"/>
              <a:t>protoplazma kot osnovni nosilec življenja</a:t>
            </a:r>
          </a:p>
          <a:p>
            <a:r>
              <a:rPr lang="sl-SI" dirty="0" smtClean="0"/>
              <a:t>linearnost življenja: vegetativno, </a:t>
            </a:r>
            <a:r>
              <a:rPr lang="sl-SI" dirty="0" err="1" smtClean="0"/>
              <a:t>animalično</a:t>
            </a:r>
            <a:r>
              <a:rPr lang="sl-SI" dirty="0" smtClean="0"/>
              <a:t>, osebno življenje</a:t>
            </a:r>
          </a:p>
          <a:p>
            <a:r>
              <a:rPr lang="sl-SI" dirty="0" smtClean="0"/>
              <a:t>teorije o življenju: mehanicistična, vitalistična, </a:t>
            </a:r>
            <a:r>
              <a:rPr lang="sl-SI" dirty="0" err="1" smtClean="0"/>
              <a:t>organizicistična</a:t>
            </a:r>
            <a:endParaRPr lang="sl-SI" dirty="0" smtClean="0"/>
          </a:p>
          <a:p>
            <a:r>
              <a:rPr lang="sl-SI" dirty="0" smtClean="0"/>
              <a:t>naturalistično-</a:t>
            </a:r>
            <a:r>
              <a:rPr lang="sl-SI" dirty="0" err="1" smtClean="0"/>
              <a:t>biologicistična</a:t>
            </a:r>
            <a:r>
              <a:rPr lang="sl-SI" dirty="0" smtClean="0"/>
              <a:t> etika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52006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Življenje kot osebno-duhovni pojav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človek kot osebno bitje</a:t>
            </a:r>
          </a:p>
          <a:p>
            <a:r>
              <a:rPr lang="sl-SI" dirty="0" smtClean="0"/>
              <a:t>pojem življenja kot analogičen pojav</a:t>
            </a:r>
          </a:p>
          <a:p>
            <a:r>
              <a:rPr lang="sl-SI" dirty="0" smtClean="0"/>
              <a:t>miselne metode: fenomenološka, transcendentalna, refleksivna</a:t>
            </a:r>
          </a:p>
          <a:p>
            <a:r>
              <a:rPr lang="sl-SI" dirty="0" smtClean="0"/>
              <a:t>svetost in dostojanstvo osebnega življenja</a:t>
            </a:r>
          </a:p>
          <a:p>
            <a:r>
              <a:rPr lang="sl-SI" dirty="0" smtClean="0"/>
              <a:t>Aristotel, Kant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43119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Dostojanstvo človeškega življenja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svoboda </a:t>
            </a:r>
            <a:r>
              <a:rPr lang="sl-SI" dirty="0"/>
              <a:t>kot moralnost in odgovornost </a:t>
            </a:r>
          </a:p>
          <a:p>
            <a:r>
              <a:rPr lang="sl-SI" dirty="0" smtClean="0"/>
              <a:t>avtonomnost </a:t>
            </a:r>
            <a:r>
              <a:rPr lang="sl-SI" dirty="0"/>
              <a:t>v umnosti</a:t>
            </a:r>
          </a:p>
          <a:p>
            <a:r>
              <a:rPr lang="sl-SI" dirty="0"/>
              <a:t>nemoralnost </a:t>
            </a:r>
            <a:r>
              <a:rPr lang="sl-SI" dirty="0" smtClean="0"/>
              <a:t>- nasprotje dostojanstvu</a:t>
            </a:r>
            <a:endParaRPr lang="sl-SI" dirty="0"/>
          </a:p>
          <a:p>
            <a:r>
              <a:rPr lang="sl-SI" dirty="0" smtClean="0"/>
              <a:t>dostojanstvo in človeški </a:t>
            </a:r>
            <a:r>
              <a:rPr lang="sl-SI" dirty="0" smtClean="0"/>
              <a:t>subjekt</a:t>
            </a:r>
            <a:endParaRPr lang="sl-SI" dirty="0"/>
          </a:p>
          <a:p>
            <a:r>
              <a:rPr lang="sl-SI" dirty="0"/>
              <a:t>človek kot absolutna vrednota</a:t>
            </a:r>
          </a:p>
          <a:p>
            <a:r>
              <a:rPr lang="sl-SI" dirty="0"/>
              <a:t>dostojanstvo človekovega življenja in trpljenje</a:t>
            </a:r>
          </a:p>
          <a:p>
            <a:r>
              <a:rPr lang="sl-SI" dirty="0"/>
              <a:t>kakšna antropologija?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02569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108</Words>
  <Application>Microsoft Office PowerPoint</Application>
  <PresentationFormat>Diaprojekcija na zaslonu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5" baseType="lpstr">
      <vt:lpstr>Officeova tema</vt:lpstr>
      <vt:lpstr>Nedotakljivost človekovega življenja , </vt:lpstr>
      <vt:lpstr>Življenje kot biološki pojav in pojem</vt:lpstr>
      <vt:lpstr>Življenje kot osebno-duhovni pojav </vt:lpstr>
      <vt:lpstr>Dostojanstvo človeškega življenja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Nedotakljivost človekovega življenja , </dc:title>
  <dc:creator>Recenzija</dc:creator>
  <cp:lastModifiedBy>Recenzija</cp:lastModifiedBy>
  <cp:revision>3</cp:revision>
  <dcterms:created xsi:type="dcterms:W3CDTF">2019-03-13T08:32:08Z</dcterms:created>
  <dcterms:modified xsi:type="dcterms:W3CDTF">2019-03-13T08:42:07Z</dcterms:modified>
</cp:coreProperties>
</file>