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8" r:id="rId5"/>
    <p:sldId id="270" r:id="rId6"/>
    <p:sldId id="262" r:id="rId7"/>
    <p:sldId id="269" r:id="rId8"/>
    <p:sldId id="271" r:id="rId9"/>
    <p:sldId id="272" r:id="rId10"/>
    <p:sldId id="260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88" autoAdjust="0"/>
  </p:normalViewPr>
  <p:slideViewPr>
    <p:cSldViewPr snapToGrid="0">
      <p:cViewPr varScale="1">
        <p:scale>
          <a:sx n="103" d="100"/>
          <a:sy n="103" d="100"/>
        </p:scale>
        <p:origin x="114" y="324"/>
      </p:cViewPr>
      <p:guideLst/>
    </p:cSldViewPr>
  </p:slideViewPr>
  <p:outlineViewPr>
    <p:cViewPr>
      <p:scale>
        <a:sx n="33" d="100"/>
        <a:sy n="33" d="100"/>
      </p:scale>
      <p:origin x="0" y="-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EVTANAZIJA IN IZOBRAŽEVANJE ZDRAVNIKOV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059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ZAKLJUČEK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Stališče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je, da </a:t>
            </a:r>
            <a:r>
              <a:rPr lang="en-US" dirty="0" err="1"/>
              <a:t>evtanazija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medicinska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* in da je </a:t>
            </a:r>
            <a:r>
              <a:rPr lang="en-US" dirty="0" err="1"/>
              <a:t>naloga</a:t>
            </a:r>
            <a:r>
              <a:rPr lang="en-US" dirty="0"/>
              <a:t> </a:t>
            </a:r>
            <a:r>
              <a:rPr lang="en-US" dirty="0" err="1"/>
              <a:t>zdravnika</a:t>
            </a:r>
            <a:r>
              <a:rPr lang="en-US" dirty="0"/>
              <a:t> </a:t>
            </a:r>
            <a:r>
              <a:rPr lang="en-US" dirty="0" err="1"/>
              <a:t>zdraviti</a:t>
            </a:r>
            <a:r>
              <a:rPr lang="en-US" dirty="0"/>
              <a:t>. To je </a:t>
            </a:r>
            <a:r>
              <a:rPr lang="en-US" dirty="0" err="1"/>
              <a:t>osnovno</a:t>
            </a:r>
            <a:r>
              <a:rPr lang="en-US" dirty="0"/>
              <a:t> </a:t>
            </a:r>
            <a:r>
              <a:rPr lang="en-US" dirty="0" err="1"/>
              <a:t>poslanstvo</a:t>
            </a:r>
            <a:r>
              <a:rPr lang="en-US" dirty="0"/>
              <a:t> </a:t>
            </a:r>
            <a:r>
              <a:rPr lang="en-US" dirty="0" err="1"/>
              <a:t>zdravniškega</a:t>
            </a:r>
            <a:r>
              <a:rPr lang="en-US" dirty="0"/>
              <a:t> </a:t>
            </a:r>
            <a:r>
              <a:rPr lang="en-US" dirty="0" err="1"/>
              <a:t>poklica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je </a:t>
            </a:r>
            <a:r>
              <a:rPr lang="en-US" dirty="0" err="1"/>
              <a:t>vodilo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izdelavi</a:t>
            </a:r>
            <a:r>
              <a:rPr lang="en-US" dirty="0"/>
              <a:t> </a:t>
            </a:r>
            <a:r>
              <a:rPr lang="en-US" dirty="0" err="1"/>
              <a:t>programov</a:t>
            </a:r>
            <a:r>
              <a:rPr lang="en-US" dirty="0"/>
              <a:t> </a:t>
            </a:r>
            <a:r>
              <a:rPr lang="en-US" dirty="0" err="1"/>
              <a:t>poučevanja</a:t>
            </a:r>
            <a:r>
              <a:rPr lang="en-US" dirty="0"/>
              <a:t>.</a:t>
            </a:r>
          </a:p>
          <a:p>
            <a:r>
              <a:rPr lang="en-US" dirty="0"/>
              <a:t>V </a:t>
            </a:r>
            <a:r>
              <a:rPr lang="en-US" dirty="0" err="1"/>
              <a:t>zgodovini</a:t>
            </a:r>
            <a:r>
              <a:rPr lang="en-US" dirty="0"/>
              <a:t> je </a:t>
            </a:r>
            <a:r>
              <a:rPr lang="en-US" dirty="0" err="1"/>
              <a:t>zaradi</a:t>
            </a:r>
            <a:r>
              <a:rPr lang="en-US" dirty="0"/>
              <a:t> </a:t>
            </a:r>
            <a:r>
              <a:rPr lang="en-US" dirty="0" err="1"/>
              <a:t>družbenih</a:t>
            </a:r>
            <a:r>
              <a:rPr lang="en-US" dirty="0"/>
              <a:t> </a:t>
            </a:r>
            <a:r>
              <a:rPr lang="en-US" dirty="0" err="1"/>
              <a:t>sprememb</a:t>
            </a:r>
            <a:r>
              <a:rPr lang="en-US" dirty="0"/>
              <a:t> </a:t>
            </a:r>
            <a:r>
              <a:rPr lang="en-US" dirty="0" err="1"/>
              <a:t>prišlo</a:t>
            </a:r>
            <a:r>
              <a:rPr lang="en-US" dirty="0"/>
              <a:t> do </a:t>
            </a:r>
            <a:r>
              <a:rPr lang="en-US" dirty="0" err="1"/>
              <a:t>sprememb</a:t>
            </a:r>
            <a:r>
              <a:rPr lang="en-US" dirty="0"/>
              <a:t> v </a:t>
            </a:r>
            <a:r>
              <a:rPr lang="en-US" dirty="0" err="1"/>
              <a:t>poslanstvu</a:t>
            </a:r>
            <a:r>
              <a:rPr lang="en-US" dirty="0"/>
              <a:t> </a:t>
            </a:r>
            <a:r>
              <a:rPr lang="en-US" dirty="0" err="1"/>
              <a:t>zdravniškega</a:t>
            </a:r>
            <a:r>
              <a:rPr lang="en-US" dirty="0"/>
              <a:t> </a:t>
            </a:r>
            <a:r>
              <a:rPr lang="en-US" dirty="0" err="1"/>
              <a:t>poklica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so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sprejele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zdravniške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. </a:t>
            </a:r>
            <a:r>
              <a:rPr lang="en-US" dirty="0" err="1"/>
              <a:t>Temu</a:t>
            </a:r>
            <a:r>
              <a:rPr lang="en-US" dirty="0"/>
              <a:t> so se </a:t>
            </a:r>
            <a:r>
              <a:rPr lang="en-US" dirty="0" err="1"/>
              <a:t>prilagodile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vsebine</a:t>
            </a:r>
            <a:r>
              <a:rPr lang="en-US" dirty="0"/>
              <a:t> </a:t>
            </a:r>
            <a:r>
              <a:rPr lang="en-US" dirty="0" err="1"/>
              <a:t>pouka</a:t>
            </a:r>
            <a:r>
              <a:rPr lang="en-US" dirty="0"/>
              <a:t>.</a:t>
            </a:r>
          </a:p>
          <a:p>
            <a:r>
              <a:rPr lang="en-US" dirty="0" err="1"/>
              <a:t>Trenutno</a:t>
            </a:r>
            <a:r>
              <a:rPr lang="en-US" dirty="0"/>
              <a:t> v </a:t>
            </a:r>
            <a:r>
              <a:rPr lang="en-US" dirty="0" err="1"/>
              <a:t>Sloveniji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konsenza</a:t>
            </a:r>
            <a:r>
              <a:rPr lang="en-US" dirty="0"/>
              <a:t>, da bi med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zdravnika</a:t>
            </a:r>
            <a:r>
              <a:rPr lang="en-US" dirty="0"/>
              <a:t> </a:t>
            </a:r>
            <a:r>
              <a:rPr lang="en-US" dirty="0" err="1"/>
              <a:t>uvrstila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evtanazijo</a:t>
            </a:r>
            <a:r>
              <a:rPr lang="en-US" dirty="0"/>
              <a:t>. </a:t>
            </a:r>
            <a:r>
              <a:rPr lang="en-US" dirty="0" err="1"/>
              <a:t>Zaradi</a:t>
            </a:r>
            <a:r>
              <a:rPr lang="en-US" dirty="0"/>
              <a:t> </a:t>
            </a:r>
            <a:r>
              <a:rPr lang="en-US" dirty="0" err="1"/>
              <a:t>tega</a:t>
            </a:r>
            <a:r>
              <a:rPr lang="en-US" dirty="0"/>
              <a:t> </a:t>
            </a:r>
            <a:r>
              <a:rPr lang="en-US" dirty="0" err="1"/>
              <a:t>učenja</a:t>
            </a:r>
            <a:r>
              <a:rPr lang="en-US" dirty="0"/>
              <a:t> </a:t>
            </a:r>
            <a:r>
              <a:rPr lang="en-US" dirty="0" err="1"/>
              <a:t>teh</a:t>
            </a:r>
            <a:r>
              <a:rPr lang="en-US" dirty="0"/>
              <a:t> </a:t>
            </a:r>
            <a:r>
              <a:rPr lang="en-US" dirty="0" err="1"/>
              <a:t>veščin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moč</a:t>
            </a:r>
            <a:r>
              <a:rPr lang="en-US" dirty="0"/>
              <a:t> </a:t>
            </a:r>
            <a:r>
              <a:rPr lang="en-US" dirty="0" err="1"/>
              <a:t>uvesti</a:t>
            </a:r>
            <a:r>
              <a:rPr lang="en-US" dirty="0"/>
              <a:t> v program </a:t>
            </a:r>
            <a:r>
              <a:rPr lang="en-US" dirty="0" err="1"/>
              <a:t>študija</a:t>
            </a:r>
            <a:r>
              <a:rPr lang="en-US" dirty="0"/>
              <a:t> medicine.</a:t>
            </a:r>
          </a:p>
          <a:p>
            <a:endParaRPr lang="en-US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327207" y="5737566"/>
            <a:ext cx="65966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</a:t>
            </a:r>
            <a:r>
              <a:rPr lang="sl-SI" sz="1000" dirty="0"/>
              <a:t>http://www.healthprofessionalssayno.info/uploads/1/0/9/2/109258189/boudreau_euthanasia_is_not_medical_treatment.pdf</a:t>
            </a:r>
          </a:p>
        </p:txBody>
      </p:sp>
    </p:spTree>
    <p:extLst>
      <p:ext uri="{BB962C8B-B14F-4D97-AF65-F5344CB8AC3E}">
        <p14:creationId xmlns:p14="http://schemas.microsoft.com/office/powerpoint/2010/main" val="85614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ZaKLJUČNA</a:t>
            </a:r>
            <a:r>
              <a:rPr lang="en-US" dirty="0"/>
              <a:t> MISEL DRUŽINSKEGA ZDRAVNIKA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Razpravljanje</a:t>
            </a:r>
            <a:r>
              <a:rPr lang="en-US" dirty="0"/>
              <a:t> o </a:t>
            </a:r>
            <a:r>
              <a:rPr lang="en-US" dirty="0" err="1"/>
              <a:t>evtanaziji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zelo</a:t>
            </a:r>
            <a:r>
              <a:rPr lang="en-US" dirty="0"/>
              <a:t> </a:t>
            </a:r>
            <a:r>
              <a:rPr lang="en-US" dirty="0" err="1"/>
              <a:t>čustveno</a:t>
            </a:r>
            <a:r>
              <a:rPr lang="en-US" dirty="0"/>
              <a:t>, </a:t>
            </a:r>
            <a:r>
              <a:rPr lang="en-US" dirty="0" err="1"/>
              <a:t>ko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udobnega</a:t>
            </a:r>
            <a:r>
              <a:rPr lang="en-US" dirty="0"/>
              <a:t> </a:t>
            </a:r>
            <a:r>
              <a:rPr lang="en-US" dirty="0" err="1"/>
              <a:t>zavetja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premakne</a:t>
            </a:r>
            <a:r>
              <a:rPr lang="en-US" dirty="0"/>
              <a:t> na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/>
              <a:t>področje</a:t>
            </a:r>
            <a:r>
              <a:rPr lang="en-US" dirty="0"/>
              <a:t>.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družinski</a:t>
            </a:r>
            <a:r>
              <a:rPr lang="en-US" dirty="0"/>
              <a:t> </a:t>
            </a:r>
            <a:r>
              <a:rPr lang="en-US" dirty="0" err="1"/>
              <a:t>zdravnik</a:t>
            </a:r>
            <a:r>
              <a:rPr lang="en-US" dirty="0"/>
              <a:t> se </a:t>
            </a:r>
            <a:r>
              <a:rPr lang="en-US" dirty="0" err="1"/>
              <a:t>takrat</a:t>
            </a:r>
            <a:r>
              <a:rPr lang="en-US" dirty="0"/>
              <a:t> </a:t>
            </a:r>
            <a:r>
              <a:rPr lang="en-US" dirty="0" err="1"/>
              <a:t>zaveš</a:t>
            </a:r>
            <a:r>
              <a:rPr lang="en-US" dirty="0"/>
              <a:t>, da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družba</a:t>
            </a:r>
            <a:r>
              <a:rPr lang="en-US" dirty="0"/>
              <a:t>, </a:t>
            </a:r>
            <a:r>
              <a:rPr lang="en-US" dirty="0" err="1"/>
              <a:t>namesto</a:t>
            </a:r>
            <a:r>
              <a:rPr lang="en-US" dirty="0"/>
              <a:t> da bi </a:t>
            </a:r>
            <a:r>
              <a:rPr lang="en-US" dirty="0" err="1"/>
              <a:t>uredila</a:t>
            </a:r>
            <a:r>
              <a:rPr lang="en-US" dirty="0"/>
              <a:t> </a:t>
            </a:r>
            <a:r>
              <a:rPr lang="en-US" dirty="0" err="1"/>
              <a:t>področje</a:t>
            </a:r>
            <a:r>
              <a:rPr lang="en-US" dirty="0"/>
              <a:t> </a:t>
            </a:r>
            <a:r>
              <a:rPr lang="en-US" dirty="0" err="1"/>
              <a:t>paliative</a:t>
            </a:r>
            <a:r>
              <a:rPr lang="en-US" dirty="0"/>
              <a:t>, </a:t>
            </a:r>
            <a:r>
              <a:rPr lang="en-US" dirty="0" err="1"/>
              <a:t>umila</a:t>
            </a:r>
            <a:r>
              <a:rPr lang="en-US" dirty="0"/>
              <a:t> </a:t>
            </a:r>
            <a:r>
              <a:rPr lang="en-US" dirty="0" err="1"/>
              <a:t>roke</a:t>
            </a:r>
            <a:r>
              <a:rPr lang="en-US" dirty="0"/>
              <a:t> in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naložila</a:t>
            </a:r>
            <a:r>
              <a:rPr lang="en-US" dirty="0"/>
              <a:t> </a:t>
            </a:r>
            <a:r>
              <a:rPr lang="en-US" dirty="0" err="1"/>
              <a:t>nehvaležno</a:t>
            </a:r>
            <a:r>
              <a:rPr lang="en-US" dirty="0"/>
              <a:t> </a:t>
            </a:r>
            <a:r>
              <a:rPr lang="en-US" dirty="0" err="1"/>
              <a:t>nalogo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jo </a:t>
            </a:r>
            <a:r>
              <a:rPr lang="en-US" dirty="0" err="1"/>
              <a:t>boš</a:t>
            </a:r>
            <a:r>
              <a:rPr lang="en-US" dirty="0"/>
              <a:t> moral </a:t>
            </a:r>
            <a:r>
              <a:rPr lang="en-US" dirty="0" err="1"/>
              <a:t>opravljati</a:t>
            </a:r>
            <a:r>
              <a:rPr lang="en-US" dirty="0"/>
              <a:t> v </a:t>
            </a:r>
            <a:r>
              <a:rPr lang="en-US" dirty="0" err="1"/>
              <a:t>nasprotju</a:t>
            </a:r>
            <a:r>
              <a:rPr lang="en-US" dirty="0"/>
              <a:t> s </a:t>
            </a:r>
            <a:r>
              <a:rPr lang="en-US" dirty="0" err="1"/>
              <a:t>svojimi</a:t>
            </a:r>
            <a:r>
              <a:rPr lang="en-US" dirty="0"/>
              <a:t> </a:t>
            </a:r>
            <a:r>
              <a:rPr lang="en-US" dirty="0" err="1"/>
              <a:t>prepričanji</a:t>
            </a:r>
            <a:r>
              <a:rPr lang="en-US" dirty="0"/>
              <a:t>.”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7581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OMEJITVE PREDSTAVITVE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Dodiplomski</a:t>
            </a:r>
            <a:r>
              <a:rPr lang="en-US" dirty="0"/>
              <a:t>) pouk</a:t>
            </a:r>
            <a:endParaRPr lang="sl-SI" dirty="0"/>
          </a:p>
          <a:p>
            <a:r>
              <a:rPr lang="en-US" dirty="0" err="1"/>
              <a:t>Osebno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565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ZAHVALA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Člani</a:t>
            </a:r>
            <a:r>
              <a:rPr lang="en-US" dirty="0"/>
              <a:t> SMA</a:t>
            </a:r>
          </a:p>
          <a:p>
            <a:r>
              <a:rPr lang="en-US" dirty="0"/>
              <a:t>Matko Marušić</a:t>
            </a:r>
          </a:p>
          <a:p>
            <a:r>
              <a:rPr lang="en-US" dirty="0"/>
              <a:t>Vesna Homar, Marko </a:t>
            </a:r>
            <a:r>
              <a:rPr lang="en-US" dirty="0" err="1"/>
              <a:t>Kolšek</a:t>
            </a:r>
            <a:r>
              <a:rPr lang="en-US" dirty="0"/>
              <a:t>, Danica Rotar Pavlič, Davorina Petek, Eva Cedilnik Gorup</a:t>
            </a:r>
          </a:p>
          <a:p>
            <a:r>
              <a:rPr lang="en-US" dirty="0"/>
              <a:t>Jože Balažic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405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Kaj</a:t>
            </a:r>
            <a:r>
              <a:rPr lang="en-US" dirty="0"/>
              <a:t> </a:t>
            </a:r>
            <a:r>
              <a:rPr lang="en-US" dirty="0" err="1"/>
              <a:t>učimo</a:t>
            </a:r>
            <a:r>
              <a:rPr lang="en-US" dirty="0"/>
              <a:t> NA FAKULTETI</a:t>
            </a:r>
            <a:endParaRPr lang="sl-SI" dirty="0"/>
          </a:p>
        </p:txBody>
      </p:sp>
      <p:sp>
        <p:nvSpPr>
          <p:cNvPr id="5" name="Označba mesta besedil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4757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NAMEN ŠTUDIJA MEDICINE IN POSLANSTVO MEDICINSKEGA POKLICA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ohraniti</a:t>
            </a:r>
            <a:r>
              <a:rPr lang="en-US" dirty="0"/>
              <a:t> </a:t>
            </a:r>
            <a:r>
              <a:rPr lang="en-US" dirty="0" err="1"/>
              <a:t>življenje</a:t>
            </a:r>
            <a:endParaRPr lang="en-US" dirty="0"/>
          </a:p>
          <a:p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zmanjšati</a:t>
            </a:r>
            <a:r>
              <a:rPr lang="en-US" dirty="0"/>
              <a:t> </a:t>
            </a:r>
            <a:r>
              <a:rPr lang="en-US" dirty="0" err="1"/>
              <a:t>trpljenje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1641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VSEBINE POUKA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Dejstva</a:t>
            </a:r>
            <a:endParaRPr lang="en-US" dirty="0"/>
          </a:p>
          <a:p>
            <a:r>
              <a:rPr lang="en-US" dirty="0" err="1"/>
              <a:t>Klinično</a:t>
            </a:r>
            <a:r>
              <a:rPr lang="en-US" dirty="0"/>
              <a:t> </a:t>
            </a:r>
            <a:r>
              <a:rPr lang="en-US" dirty="0" err="1"/>
              <a:t>razmišljanje</a:t>
            </a:r>
            <a:endParaRPr lang="en-US" dirty="0"/>
          </a:p>
          <a:p>
            <a:r>
              <a:rPr lang="en-US" dirty="0" err="1"/>
              <a:t>Klinične</a:t>
            </a:r>
            <a:r>
              <a:rPr lang="en-US" dirty="0"/>
              <a:t> </a:t>
            </a:r>
            <a:r>
              <a:rPr lang="en-US" dirty="0" err="1"/>
              <a:t>veščine</a:t>
            </a:r>
            <a:endParaRPr lang="en-US" dirty="0"/>
          </a:p>
          <a:p>
            <a:pPr lvl="1"/>
            <a:r>
              <a:rPr lang="en-US" dirty="0" err="1"/>
              <a:t>Pregledovanje</a:t>
            </a:r>
            <a:endParaRPr lang="en-US" dirty="0"/>
          </a:p>
          <a:p>
            <a:pPr lvl="1"/>
            <a:r>
              <a:rPr lang="en-US" dirty="0" err="1"/>
              <a:t>Oživljanje</a:t>
            </a:r>
            <a:endParaRPr lang="en-US" dirty="0"/>
          </a:p>
          <a:p>
            <a:r>
              <a:rPr lang="en-US" dirty="0" err="1"/>
              <a:t>Sporazumevanje</a:t>
            </a:r>
            <a:r>
              <a:rPr lang="en-US" dirty="0"/>
              <a:t> </a:t>
            </a:r>
          </a:p>
          <a:p>
            <a:r>
              <a:rPr lang="en-US" dirty="0" err="1"/>
              <a:t>Skrb</a:t>
            </a:r>
            <a:r>
              <a:rPr lang="en-US" dirty="0"/>
              <a:t> za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zdravje</a:t>
            </a:r>
            <a:endParaRPr lang="en-US" dirty="0"/>
          </a:p>
          <a:p>
            <a:r>
              <a:rPr lang="en-US" dirty="0" err="1"/>
              <a:t>Etika</a:t>
            </a:r>
            <a:r>
              <a:rPr lang="en-US" dirty="0"/>
              <a:t> in </a:t>
            </a:r>
            <a:r>
              <a:rPr lang="en-US" dirty="0" err="1"/>
              <a:t>zakonodaja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435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ČLOVEKA DOSTOJNA SMRT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Lajšanje</a:t>
            </a:r>
            <a:r>
              <a:rPr lang="en-US" dirty="0"/>
              <a:t> </a:t>
            </a:r>
            <a:r>
              <a:rPr lang="en-US" dirty="0" err="1"/>
              <a:t>telesnih</a:t>
            </a:r>
            <a:r>
              <a:rPr lang="en-US" dirty="0"/>
              <a:t> in </a:t>
            </a:r>
            <a:r>
              <a:rPr lang="en-US" dirty="0" err="1"/>
              <a:t>duševnih</a:t>
            </a:r>
            <a:r>
              <a:rPr lang="en-US" dirty="0"/>
              <a:t> </a:t>
            </a:r>
            <a:r>
              <a:rPr lang="en-US" dirty="0" err="1"/>
              <a:t>težav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bolečina</a:t>
            </a:r>
            <a:r>
              <a:rPr lang="en-US" dirty="0"/>
              <a:t>, </a:t>
            </a:r>
            <a:r>
              <a:rPr lang="en-US" dirty="0" err="1"/>
              <a:t>anksioznost</a:t>
            </a:r>
            <a:r>
              <a:rPr lang="en-US" dirty="0"/>
              <a:t>)</a:t>
            </a:r>
          </a:p>
          <a:p>
            <a:r>
              <a:rPr lang="en-US" dirty="0" err="1"/>
              <a:t>Spoštovanje</a:t>
            </a:r>
            <a:r>
              <a:rPr lang="en-US" dirty="0"/>
              <a:t> </a:t>
            </a:r>
            <a:r>
              <a:rPr lang="en-US" dirty="0" err="1"/>
              <a:t>človeka</a:t>
            </a:r>
            <a:r>
              <a:rPr lang="en-US" dirty="0"/>
              <a:t> in </a:t>
            </a:r>
            <a:r>
              <a:rPr lang="en-US" dirty="0" err="1"/>
              <a:t>njegovega</a:t>
            </a:r>
            <a:r>
              <a:rPr lang="en-US" dirty="0"/>
              <a:t> </a:t>
            </a:r>
            <a:r>
              <a:rPr lang="en-US" dirty="0" err="1"/>
              <a:t>dostojanstva</a:t>
            </a:r>
            <a:endParaRPr lang="en-US" dirty="0"/>
          </a:p>
          <a:p>
            <a:r>
              <a:rPr lang="en-US" dirty="0" err="1"/>
              <a:t>Sporazumevanje</a:t>
            </a:r>
            <a:r>
              <a:rPr lang="en-US" dirty="0"/>
              <a:t> z </a:t>
            </a:r>
            <a:r>
              <a:rPr lang="en-US" dirty="0" err="1"/>
              <a:t>umirajočim</a:t>
            </a:r>
            <a:endParaRPr lang="en-US" dirty="0"/>
          </a:p>
          <a:p>
            <a:r>
              <a:rPr lang="en-US" dirty="0" err="1"/>
              <a:t>Skrb</a:t>
            </a:r>
            <a:r>
              <a:rPr lang="en-US" dirty="0"/>
              <a:t> za </a:t>
            </a:r>
            <a:r>
              <a:rPr lang="en-US" dirty="0" err="1"/>
              <a:t>družino</a:t>
            </a:r>
            <a:r>
              <a:rPr lang="en-US" dirty="0"/>
              <a:t> </a:t>
            </a:r>
            <a:r>
              <a:rPr lang="en-US" dirty="0" err="1"/>
              <a:t>umirajočega</a:t>
            </a:r>
            <a:endParaRPr lang="en-US" dirty="0"/>
          </a:p>
          <a:p>
            <a:r>
              <a:rPr lang="en-US" dirty="0" err="1"/>
              <a:t>Etične</a:t>
            </a:r>
            <a:r>
              <a:rPr lang="en-US" dirty="0"/>
              <a:t> </a:t>
            </a:r>
            <a:r>
              <a:rPr lang="en-US" dirty="0" err="1"/>
              <a:t>dileme</a:t>
            </a:r>
            <a:r>
              <a:rPr lang="en-US" dirty="0"/>
              <a:t> in </a:t>
            </a:r>
            <a:r>
              <a:rPr lang="en-US" dirty="0" err="1"/>
              <a:t>profesionalizem</a:t>
            </a:r>
            <a:endParaRPr lang="en-US" dirty="0"/>
          </a:p>
          <a:p>
            <a:pPr lvl="1"/>
            <a:r>
              <a:rPr lang="en-US" dirty="0" err="1"/>
              <a:t>Opustitev</a:t>
            </a:r>
            <a:r>
              <a:rPr lang="en-US" dirty="0"/>
              <a:t> </a:t>
            </a:r>
            <a:r>
              <a:rPr lang="en-US" dirty="0" err="1"/>
              <a:t>aktivnega</a:t>
            </a:r>
            <a:r>
              <a:rPr lang="en-US" dirty="0"/>
              <a:t> </a:t>
            </a:r>
            <a:r>
              <a:rPr lang="en-US" dirty="0" err="1"/>
              <a:t>ukrepanja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terminalnem</a:t>
            </a:r>
            <a:r>
              <a:rPr lang="en-US" dirty="0"/>
              <a:t> </a:t>
            </a:r>
            <a:r>
              <a:rPr lang="en-US" dirty="0" err="1"/>
              <a:t>bolniku</a:t>
            </a:r>
            <a:endParaRPr lang="en-US" dirty="0"/>
          </a:p>
          <a:p>
            <a:pPr lvl="1"/>
            <a:r>
              <a:rPr lang="en-US" dirty="0" err="1"/>
              <a:t>Evtanazija</a:t>
            </a:r>
            <a:r>
              <a:rPr lang="en-US" dirty="0"/>
              <a:t> </a:t>
            </a:r>
            <a:r>
              <a:rPr lang="en-US" dirty="0" err="1"/>
              <a:t>kot</a:t>
            </a:r>
            <a:r>
              <a:rPr lang="en-US" dirty="0"/>
              <a:t> </a:t>
            </a:r>
            <a:r>
              <a:rPr lang="en-US" dirty="0" err="1"/>
              <a:t>etični</a:t>
            </a:r>
            <a:r>
              <a:rPr lang="en-US" dirty="0"/>
              <a:t> problem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6417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IZZIVI POUKA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Integrirana</a:t>
            </a:r>
            <a:r>
              <a:rPr lang="en-US" dirty="0"/>
              <a:t> </a:t>
            </a:r>
            <a:r>
              <a:rPr lang="en-US" dirty="0" err="1"/>
              <a:t>paliativna</a:t>
            </a:r>
            <a:r>
              <a:rPr lang="en-US" dirty="0"/>
              <a:t> </a:t>
            </a:r>
            <a:r>
              <a:rPr lang="en-US" dirty="0" err="1"/>
              <a:t>oskrba</a:t>
            </a:r>
            <a:r>
              <a:rPr lang="en-US" dirty="0"/>
              <a:t> (</a:t>
            </a:r>
            <a:r>
              <a:rPr lang="en-US" dirty="0" err="1"/>
              <a:t>timsko</a:t>
            </a:r>
            <a:r>
              <a:rPr lang="en-US" dirty="0"/>
              <a:t> </a:t>
            </a:r>
            <a:r>
              <a:rPr lang="en-US" dirty="0" err="1"/>
              <a:t>delo</a:t>
            </a:r>
            <a:r>
              <a:rPr lang="en-US" dirty="0"/>
              <a:t>)</a:t>
            </a:r>
          </a:p>
          <a:p>
            <a:r>
              <a:rPr lang="en-US" dirty="0" err="1"/>
              <a:t>Sporazumevanje</a:t>
            </a:r>
            <a:r>
              <a:rPr lang="en-US" dirty="0"/>
              <a:t> z </a:t>
            </a:r>
            <a:r>
              <a:rPr lang="en-US" dirty="0" err="1"/>
              <a:t>umirajočim</a:t>
            </a:r>
            <a:r>
              <a:rPr lang="en-US" dirty="0"/>
              <a:t> </a:t>
            </a:r>
          </a:p>
          <a:p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empatije</a:t>
            </a:r>
            <a:endParaRPr lang="en-US" dirty="0"/>
          </a:p>
          <a:p>
            <a:r>
              <a:rPr lang="en-US" dirty="0" err="1"/>
              <a:t>Meje</a:t>
            </a:r>
            <a:r>
              <a:rPr lang="en-US" dirty="0"/>
              <a:t> </a:t>
            </a:r>
            <a:r>
              <a:rPr lang="en-US" dirty="0" err="1"/>
              <a:t>medicinske</a:t>
            </a:r>
            <a:r>
              <a:rPr lang="en-US" dirty="0"/>
              <a:t> </a:t>
            </a:r>
            <a:r>
              <a:rPr lang="en-US" dirty="0" err="1"/>
              <a:t>znanosti</a:t>
            </a:r>
            <a:r>
              <a:rPr lang="en-US" dirty="0"/>
              <a:t> in stroke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5419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KAJ BI UČENJE EVTANAZIJE POMENILO ZA POUK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</a:t>
            </a:r>
            <a:r>
              <a:rPr lang="en-US" dirty="0" err="1"/>
              <a:t>tehničnega</a:t>
            </a:r>
            <a:r>
              <a:rPr lang="en-US" dirty="0"/>
              <a:t> </a:t>
            </a:r>
            <a:r>
              <a:rPr lang="en-US" dirty="0" err="1"/>
              <a:t>stališča</a:t>
            </a:r>
            <a:r>
              <a:rPr lang="en-US" dirty="0"/>
              <a:t> </a:t>
            </a:r>
            <a:r>
              <a:rPr lang="en-US" dirty="0" err="1"/>
              <a:t>gre</a:t>
            </a:r>
            <a:r>
              <a:rPr lang="en-US" dirty="0"/>
              <a:t> za </a:t>
            </a:r>
            <a:r>
              <a:rPr lang="en-US" dirty="0" err="1"/>
              <a:t>manjši</a:t>
            </a:r>
            <a:r>
              <a:rPr lang="en-US" dirty="0"/>
              <a:t> </a:t>
            </a:r>
            <a:r>
              <a:rPr lang="en-US" dirty="0" err="1"/>
              <a:t>poseg</a:t>
            </a:r>
            <a:r>
              <a:rPr lang="en-US" dirty="0"/>
              <a:t> v </a:t>
            </a:r>
            <a:r>
              <a:rPr lang="en-US" dirty="0" err="1"/>
              <a:t>kurikulum</a:t>
            </a:r>
            <a:r>
              <a:rPr lang="en-US" dirty="0"/>
              <a:t>, </a:t>
            </a:r>
            <a:r>
              <a:rPr lang="en-US" dirty="0" err="1"/>
              <a:t>vendar</a:t>
            </a:r>
            <a:r>
              <a:rPr lang="en-US" dirty="0"/>
              <a:t> </a:t>
            </a:r>
            <a:r>
              <a:rPr lang="en-US" dirty="0" err="1"/>
              <a:t>gre</a:t>
            </a:r>
            <a:r>
              <a:rPr lang="en-US" dirty="0"/>
              <a:t> za </a:t>
            </a:r>
            <a:r>
              <a:rPr lang="en-US" dirty="0" err="1"/>
              <a:t>bistveno</a:t>
            </a:r>
            <a:r>
              <a:rPr lang="en-US" dirty="0"/>
              <a:t> </a:t>
            </a:r>
            <a:r>
              <a:rPr lang="en-US" dirty="0" err="1"/>
              <a:t>spremembo</a:t>
            </a:r>
            <a:r>
              <a:rPr lang="en-US" dirty="0"/>
              <a:t> </a:t>
            </a:r>
            <a:r>
              <a:rPr lang="en-US" dirty="0" err="1"/>
              <a:t>poslanstva</a:t>
            </a:r>
            <a:r>
              <a:rPr lang="en-US" dirty="0"/>
              <a:t> </a:t>
            </a:r>
            <a:r>
              <a:rPr lang="en-US" dirty="0" err="1"/>
              <a:t>zdravnika</a:t>
            </a:r>
            <a:r>
              <a:rPr lang="en-US" dirty="0"/>
              <a:t>.</a:t>
            </a:r>
            <a:endParaRPr lang="sl-SI" dirty="0"/>
          </a:p>
          <a:p>
            <a:r>
              <a:rPr lang="en-US" dirty="0" err="1"/>
              <a:t>Učiti</a:t>
            </a:r>
            <a:r>
              <a:rPr lang="en-US" dirty="0"/>
              <a:t> bi </a:t>
            </a:r>
            <a:r>
              <a:rPr lang="en-US" dirty="0" err="1"/>
              <a:t>morali</a:t>
            </a:r>
            <a:r>
              <a:rPr lang="en-US" dirty="0"/>
              <a:t>, da: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bolnikove</a:t>
            </a:r>
            <a:r>
              <a:rPr lang="en-US" dirty="0"/>
              <a:t> </a:t>
            </a:r>
            <a:r>
              <a:rPr lang="en-US" dirty="0" err="1"/>
              <a:t>želje</a:t>
            </a:r>
            <a:r>
              <a:rPr lang="en-US" dirty="0"/>
              <a:t> </a:t>
            </a:r>
            <a:r>
              <a:rPr lang="en-US" dirty="0" err="1"/>
              <a:t>pomembnejše</a:t>
            </a:r>
            <a:r>
              <a:rPr lang="en-US" dirty="0"/>
              <a:t> od </a:t>
            </a:r>
            <a:r>
              <a:rPr lang="en-US" dirty="0" err="1"/>
              <a:t>etičnih</a:t>
            </a:r>
            <a:r>
              <a:rPr lang="en-US" dirty="0"/>
              <a:t> </a:t>
            </a:r>
            <a:r>
              <a:rPr lang="en-US" dirty="0" err="1"/>
              <a:t>principov</a:t>
            </a:r>
            <a:endParaRPr lang="en-US" dirty="0"/>
          </a:p>
          <a:p>
            <a:pPr lvl="1"/>
            <a:r>
              <a:rPr lang="en-US" dirty="0" err="1"/>
              <a:t>Življenje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nedotakljivo</a:t>
            </a:r>
            <a:r>
              <a:rPr lang="en-US" dirty="0"/>
              <a:t>, </a:t>
            </a:r>
            <a:r>
              <a:rPr lang="en-US" dirty="0" err="1"/>
              <a:t>ampak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vsak</a:t>
            </a:r>
            <a:r>
              <a:rPr lang="en-US" dirty="0"/>
              <a:t> </a:t>
            </a:r>
            <a:r>
              <a:rPr lang="en-US" dirty="0" err="1"/>
              <a:t>posameznik</a:t>
            </a:r>
            <a:r>
              <a:rPr lang="en-US" dirty="0"/>
              <a:t> </a:t>
            </a:r>
            <a:r>
              <a:rPr lang="en-US" dirty="0" err="1"/>
              <a:t>pravico</a:t>
            </a:r>
            <a:r>
              <a:rPr lang="en-US" dirty="0"/>
              <a:t>,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konča</a:t>
            </a:r>
            <a:endParaRPr lang="en-US" dirty="0"/>
          </a:p>
          <a:p>
            <a:pPr lvl="1"/>
            <a:r>
              <a:rPr lang="en-US" dirty="0"/>
              <a:t>To </a:t>
            </a:r>
            <a:r>
              <a:rPr lang="en-US" dirty="0" err="1"/>
              <a:t>pravico</a:t>
            </a:r>
            <a:r>
              <a:rPr lang="en-US" dirty="0"/>
              <a:t> mu je </a:t>
            </a:r>
            <a:r>
              <a:rPr lang="en-US" dirty="0" err="1"/>
              <a:t>zdravnik</a:t>
            </a:r>
            <a:r>
              <a:rPr lang="en-US" dirty="0"/>
              <a:t> </a:t>
            </a:r>
            <a:r>
              <a:rPr lang="en-US" dirty="0" err="1"/>
              <a:t>dolžan</a:t>
            </a:r>
            <a:r>
              <a:rPr lang="en-US" dirty="0"/>
              <a:t> </a:t>
            </a:r>
            <a:r>
              <a:rPr lang="en-US" dirty="0" err="1"/>
              <a:t>zagotoviti</a:t>
            </a:r>
            <a:r>
              <a:rPr lang="en-US" dirty="0"/>
              <a:t>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če</a:t>
            </a:r>
            <a:r>
              <a:rPr lang="en-US" dirty="0"/>
              <a:t> je v </a:t>
            </a:r>
            <a:r>
              <a:rPr lang="en-US" dirty="0" err="1"/>
              <a:t>nasprotju</a:t>
            </a:r>
            <a:r>
              <a:rPr lang="en-US" dirty="0"/>
              <a:t> z </a:t>
            </a:r>
            <a:r>
              <a:rPr lang="en-US" dirty="0" err="1"/>
              <a:t>njegovimi</a:t>
            </a:r>
            <a:r>
              <a:rPr lang="en-US" dirty="0"/>
              <a:t> </a:t>
            </a:r>
            <a:r>
              <a:rPr lang="en-US" dirty="0" err="1"/>
              <a:t>prepričanji</a:t>
            </a:r>
            <a:endParaRPr lang="en-US" dirty="0"/>
          </a:p>
          <a:p>
            <a:pPr lvl="1"/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759101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322</TotalTime>
  <Words>373</Words>
  <Application>Microsoft Office PowerPoint</Application>
  <PresentationFormat>Širokozaslonsko</PresentationFormat>
  <Paragraphs>51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EVTANAZIJA IN IZOBRAŽEVANJE ZDRAVNIKOV</vt:lpstr>
      <vt:lpstr>OMEJITVE PREDSTAVITVE</vt:lpstr>
      <vt:lpstr>ZAHVALA</vt:lpstr>
      <vt:lpstr>Kaj učimo NA FAKULTETI</vt:lpstr>
      <vt:lpstr>NAMEN ŠTUDIJA MEDICINE IN POSLANSTVO MEDICINSKEGA POKLICA</vt:lpstr>
      <vt:lpstr>VSEBINE POUKA </vt:lpstr>
      <vt:lpstr>ČLOVEKA DOSTOJNA SMRT</vt:lpstr>
      <vt:lpstr>IZZIVI POUKA</vt:lpstr>
      <vt:lpstr>KAJ BI UČENJE EVTANAZIJE POMENILO ZA POUK</vt:lpstr>
      <vt:lpstr>ZAKLJUČEK</vt:lpstr>
      <vt:lpstr>ZaKLJUČNA MISEL DRUŽINSKEGA ZDRAVNIKA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EVTANAZIJA IN IZOBRAŽEVANJE ZDRAVNIKOV</dc:title>
  <dc:creator>Igor Svab</dc:creator>
  <cp:lastModifiedBy>User</cp:lastModifiedBy>
  <cp:revision>30</cp:revision>
  <dcterms:created xsi:type="dcterms:W3CDTF">2019-01-29T10:27:09Z</dcterms:created>
  <dcterms:modified xsi:type="dcterms:W3CDTF">2019-03-12T10:40:03Z</dcterms:modified>
</cp:coreProperties>
</file>